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32"/>
  </p:notesMasterIdLst>
  <p:handoutMasterIdLst>
    <p:handoutMasterId r:id="rId33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BEACFB-3756-ABD6-DE05-6C13153D6950}" v="122" dt="2024-01-05T22:47:14.819"/>
    <p1510:client id="{57940D3F-0FCA-ED99-D597-6A84AA2AFE5F}" v="136" dt="2024-01-05T23:36:16.546"/>
    <p1510:client id="{6838E224-12E0-3889-CA9D-92D37BDCA83B}" v="37" dt="2024-01-05T23:07:36.073"/>
    <p1510:client id="{6CF22685-B14E-46FC-92B8-C2AD5E48A4B1}" v="2" dt="2024-01-05T22:55:07.2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0482" autoAdjust="0"/>
  </p:normalViewPr>
  <p:slideViewPr>
    <p:cSldViewPr snapToGrid="0" showGuides="1">
      <p:cViewPr varScale="1">
        <p:scale>
          <a:sx n="103" d="100"/>
          <a:sy n="103" d="100"/>
        </p:scale>
        <p:origin x="180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2" d="100"/>
          <a:sy n="62" d="100"/>
        </p:scale>
        <p:origin x="3154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een, Angela V" userId="S::agree2@cougarnet.uh.edu::dd54aa7e-acf1-4931-b3ad-a98ab8563f70" providerId="AD" clId="Web-{54BEACFB-3756-ABD6-DE05-6C13153D6950}"/>
    <pc:docChg chg="modSld">
      <pc:chgData name="Green, Angela V" userId="S::agree2@cougarnet.uh.edu::dd54aa7e-acf1-4931-b3ad-a98ab8563f70" providerId="AD" clId="Web-{54BEACFB-3756-ABD6-DE05-6C13153D6950}" dt="2024-01-05T22:47:14.819" v="100"/>
      <pc:docMkLst>
        <pc:docMk/>
      </pc:docMkLst>
      <pc:sldChg chg="modSp">
        <pc:chgData name="Green, Angela V" userId="S::agree2@cougarnet.uh.edu::dd54aa7e-acf1-4931-b3ad-a98ab8563f70" providerId="AD" clId="Web-{54BEACFB-3756-ABD6-DE05-6C13153D6950}" dt="2024-01-05T22:39:43.364" v="2" actId="20577"/>
        <pc:sldMkLst>
          <pc:docMk/>
          <pc:sldMk cId="1399896320" sldId="256"/>
        </pc:sldMkLst>
        <pc:spChg chg="mod">
          <ac:chgData name="Green, Angela V" userId="S::agree2@cougarnet.uh.edu::dd54aa7e-acf1-4931-b3ad-a98ab8563f70" providerId="AD" clId="Web-{54BEACFB-3756-ABD6-DE05-6C13153D6950}" dt="2024-01-05T22:39:43.364" v="2" actId="20577"/>
          <ac:spMkLst>
            <pc:docMk/>
            <pc:sldMk cId="1399896320" sldId="256"/>
            <ac:spMk id="2" creationId="{9AB115C0-DE7A-4D70-A560-1376CA313C81}"/>
          </ac:spMkLst>
        </pc:spChg>
      </pc:sldChg>
      <pc:sldChg chg="addSp delSp modSp">
        <pc:chgData name="Green, Angela V" userId="S::agree2@cougarnet.uh.edu::dd54aa7e-acf1-4931-b3ad-a98ab8563f70" providerId="AD" clId="Web-{54BEACFB-3756-ABD6-DE05-6C13153D6950}" dt="2024-01-05T22:47:14.819" v="100"/>
        <pc:sldMkLst>
          <pc:docMk/>
          <pc:sldMk cId="3456172697" sldId="258"/>
        </pc:sldMkLst>
        <pc:spChg chg="add del mod">
          <ac:chgData name="Green, Angela V" userId="S::agree2@cougarnet.uh.edu::dd54aa7e-acf1-4931-b3ad-a98ab8563f70" providerId="AD" clId="Web-{54BEACFB-3756-ABD6-DE05-6C13153D6950}" dt="2024-01-05T22:40:06.600" v="6"/>
          <ac:spMkLst>
            <pc:docMk/>
            <pc:sldMk cId="3456172697" sldId="258"/>
            <ac:spMk id="5" creationId="{3B279EA8-D3D9-A388-9C31-765578E920E1}"/>
          </ac:spMkLst>
        </pc:spChg>
        <pc:spChg chg="add del mod">
          <ac:chgData name="Green, Angela V" userId="S::agree2@cougarnet.uh.edu::dd54aa7e-acf1-4931-b3ad-a98ab8563f70" providerId="AD" clId="Web-{54BEACFB-3756-ABD6-DE05-6C13153D6950}" dt="2024-01-05T22:44:27.860" v="65"/>
          <ac:spMkLst>
            <pc:docMk/>
            <pc:sldMk cId="3456172697" sldId="258"/>
            <ac:spMk id="6" creationId="{93656FF9-C462-D5AD-0664-E84313610852}"/>
          </ac:spMkLst>
        </pc:spChg>
        <pc:spChg chg="add del mod">
          <ac:chgData name="Green, Angela V" userId="S::agree2@cougarnet.uh.edu::dd54aa7e-acf1-4931-b3ad-a98ab8563f70" providerId="AD" clId="Web-{54BEACFB-3756-ABD6-DE05-6C13153D6950}" dt="2024-01-05T22:46:05.145" v="77"/>
          <ac:spMkLst>
            <pc:docMk/>
            <pc:sldMk cId="3456172697" sldId="258"/>
            <ac:spMk id="7" creationId="{A31FBAFD-2344-2500-CAC5-04C75489586B}"/>
          </ac:spMkLst>
        </pc:spChg>
        <pc:spChg chg="add del mod">
          <ac:chgData name="Green, Angela V" userId="S::agree2@cougarnet.uh.edu::dd54aa7e-acf1-4931-b3ad-a98ab8563f70" providerId="AD" clId="Web-{54BEACFB-3756-ABD6-DE05-6C13153D6950}" dt="2024-01-05T22:46:16.489" v="81"/>
          <ac:spMkLst>
            <pc:docMk/>
            <pc:sldMk cId="3456172697" sldId="258"/>
            <ac:spMk id="8" creationId="{6CD73299-FE5B-0FC4-5C0C-B4B31F963541}"/>
          </ac:spMkLst>
        </pc:spChg>
        <pc:spChg chg="add del mod">
          <ac:chgData name="Green, Angela V" userId="S::agree2@cougarnet.uh.edu::dd54aa7e-acf1-4931-b3ad-a98ab8563f70" providerId="AD" clId="Web-{54BEACFB-3756-ABD6-DE05-6C13153D6950}" dt="2024-01-05T22:47:14.819" v="100"/>
          <ac:spMkLst>
            <pc:docMk/>
            <pc:sldMk cId="3456172697" sldId="258"/>
            <ac:spMk id="9" creationId="{7CEF717B-4E5C-B6E8-393B-11FB0E93A12D}"/>
          </ac:spMkLst>
        </pc:spChg>
      </pc:sldChg>
    </pc:docChg>
  </pc:docChgLst>
  <pc:docChgLst>
    <pc:chgData name="Green, Angela V" userId="S::agree2@cougarnet.uh.edu::dd54aa7e-acf1-4931-b3ad-a98ab8563f70" providerId="AD" clId="Web-{6838E224-12E0-3889-CA9D-92D37BDCA83B}"/>
    <pc:docChg chg="modSld">
      <pc:chgData name="Green, Angela V" userId="S::agree2@cougarnet.uh.edu::dd54aa7e-acf1-4931-b3ad-a98ab8563f70" providerId="AD" clId="Web-{6838E224-12E0-3889-CA9D-92D37BDCA83B}" dt="2024-01-05T23:07:35.636" v="34"/>
      <pc:docMkLst>
        <pc:docMk/>
      </pc:docMkLst>
      <pc:sldChg chg="addSp delSp modSp mod modClrScheme chgLayout">
        <pc:chgData name="Green, Angela V" userId="S::agree2@cougarnet.uh.edu::dd54aa7e-acf1-4931-b3ad-a98ab8563f70" providerId="AD" clId="Web-{6838E224-12E0-3889-CA9D-92D37BDCA83B}" dt="2024-01-05T23:06:04.335" v="32"/>
        <pc:sldMkLst>
          <pc:docMk/>
          <pc:sldMk cId="2195191666" sldId="257"/>
        </pc:sldMkLst>
        <pc:spChg chg="del mod ord">
          <ac:chgData name="Green, Angela V" userId="S::agree2@cougarnet.uh.edu::dd54aa7e-acf1-4931-b3ad-a98ab8563f70" providerId="AD" clId="Web-{6838E224-12E0-3889-CA9D-92D37BDCA83B}" dt="2024-01-05T23:01:46.839" v="20"/>
          <ac:spMkLst>
            <pc:docMk/>
            <pc:sldMk cId="2195191666" sldId="257"/>
            <ac:spMk id="2" creationId="{A2A64431-9644-429D-9D7F-9A59C1D8EF03}"/>
          </ac:spMkLst>
        </pc:spChg>
        <pc:spChg chg="del mod ord">
          <ac:chgData name="Green, Angela V" userId="S::agree2@cougarnet.uh.edu::dd54aa7e-acf1-4931-b3ad-a98ab8563f70" providerId="AD" clId="Web-{6838E224-12E0-3889-CA9D-92D37BDCA83B}" dt="2024-01-05T23:02:23.856" v="22"/>
          <ac:spMkLst>
            <pc:docMk/>
            <pc:sldMk cId="2195191666" sldId="257"/>
            <ac:spMk id="3" creationId="{6C509B31-7E08-48F4-BB95-0A7FE0A677B4}"/>
          </ac:spMkLst>
        </pc:spChg>
        <pc:spChg chg="mod ord">
          <ac:chgData name="Green, Angela V" userId="S::agree2@cougarnet.uh.edu::dd54aa7e-acf1-4931-b3ad-a98ab8563f70" providerId="AD" clId="Web-{6838E224-12E0-3889-CA9D-92D37BDCA83B}" dt="2024-01-05T23:03:51.704" v="27"/>
          <ac:spMkLst>
            <pc:docMk/>
            <pc:sldMk cId="2195191666" sldId="257"/>
            <ac:spMk id="4" creationId="{FE27A61D-4B22-40CA-A92B-BC0D73A4F35A}"/>
          </ac:spMkLst>
        </pc:spChg>
        <pc:spChg chg="mod ord">
          <ac:chgData name="Green, Angela V" userId="S::agree2@cougarnet.uh.edu::dd54aa7e-acf1-4931-b3ad-a98ab8563f70" providerId="AD" clId="Web-{6838E224-12E0-3889-CA9D-92D37BDCA83B}" dt="2024-01-05T23:03:51.704" v="27"/>
          <ac:spMkLst>
            <pc:docMk/>
            <pc:sldMk cId="2195191666" sldId="257"/>
            <ac:spMk id="5" creationId="{91F68A0E-0DE8-4AD0-A1C5-50BAFC529216}"/>
          </ac:spMkLst>
        </pc:spChg>
        <pc:spChg chg="mod ord">
          <ac:chgData name="Green, Angela V" userId="S::agree2@cougarnet.uh.edu::dd54aa7e-acf1-4931-b3ad-a98ab8563f70" providerId="AD" clId="Web-{6838E224-12E0-3889-CA9D-92D37BDCA83B}" dt="2024-01-05T23:03:51.704" v="27"/>
          <ac:spMkLst>
            <pc:docMk/>
            <pc:sldMk cId="2195191666" sldId="257"/>
            <ac:spMk id="6" creationId="{3B2BC4DD-4A72-46D9-9259-CFCCDA996277}"/>
          </ac:spMkLst>
        </pc:spChg>
        <pc:spChg chg="add del mod ord">
          <ac:chgData name="Green, Angela V" userId="S::agree2@cougarnet.uh.edu::dd54aa7e-acf1-4931-b3ad-a98ab8563f70" providerId="AD" clId="Web-{6838E224-12E0-3889-CA9D-92D37BDCA83B}" dt="2024-01-05T23:01:46.839" v="20"/>
          <ac:spMkLst>
            <pc:docMk/>
            <pc:sldMk cId="2195191666" sldId="257"/>
            <ac:spMk id="7" creationId="{5D1FD102-CCEA-8EDC-C8E6-05DC24785A80}"/>
          </ac:spMkLst>
        </pc:spChg>
        <pc:spChg chg="add del mod">
          <ac:chgData name="Green, Angela V" userId="S::agree2@cougarnet.uh.edu::dd54aa7e-acf1-4931-b3ad-a98ab8563f70" providerId="AD" clId="Web-{6838E224-12E0-3889-CA9D-92D37BDCA83B}" dt="2024-01-05T23:03:02.749" v="26"/>
          <ac:spMkLst>
            <pc:docMk/>
            <pc:sldMk cId="2195191666" sldId="257"/>
            <ac:spMk id="8" creationId="{1912AC77-2079-14C3-BAD0-E429F82E300F}"/>
          </ac:spMkLst>
        </pc:spChg>
        <pc:picChg chg="add del mod">
          <ac:chgData name="Green, Angela V" userId="S::agree2@cougarnet.uh.edu::dd54aa7e-acf1-4931-b3ad-a98ab8563f70" providerId="AD" clId="Web-{6838E224-12E0-3889-CA9D-92D37BDCA83B}" dt="2024-01-05T23:04:24.096" v="31"/>
          <ac:picMkLst>
            <pc:docMk/>
            <pc:sldMk cId="2195191666" sldId="257"/>
            <ac:picMk id="9" creationId="{81CAE0CB-41D4-6012-BDD0-3229CB1B514A}"/>
          </ac:picMkLst>
        </pc:picChg>
        <pc:picChg chg="add mod">
          <ac:chgData name="Green, Angela V" userId="S::agree2@cougarnet.uh.edu::dd54aa7e-acf1-4931-b3ad-a98ab8563f70" providerId="AD" clId="Web-{6838E224-12E0-3889-CA9D-92D37BDCA83B}" dt="2024-01-05T23:06:04.335" v="32"/>
          <ac:picMkLst>
            <pc:docMk/>
            <pc:sldMk cId="2195191666" sldId="257"/>
            <ac:picMk id="10" creationId="{F3C01D76-E9BA-F17F-CDDA-55D2F543D45D}"/>
          </ac:picMkLst>
        </pc:picChg>
      </pc:sldChg>
      <pc:sldChg chg="modSp">
        <pc:chgData name="Green, Angela V" userId="S::agree2@cougarnet.uh.edu::dd54aa7e-acf1-4931-b3ad-a98ab8563f70" providerId="AD" clId="Web-{6838E224-12E0-3889-CA9D-92D37BDCA83B}" dt="2024-01-05T22:58:27.456" v="13" actId="20577"/>
        <pc:sldMkLst>
          <pc:docMk/>
          <pc:sldMk cId="3456172697" sldId="258"/>
        </pc:sldMkLst>
        <pc:spChg chg="mod">
          <ac:chgData name="Green, Angela V" userId="S::agree2@cougarnet.uh.edu::dd54aa7e-acf1-4931-b3ad-a98ab8563f70" providerId="AD" clId="Web-{6838E224-12E0-3889-CA9D-92D37BDCA83B}" dt="2024-01-05T22:58:25.034" v="11" actId="20577"/>
          <ac:spMkLst>
            <pc:docMk/>
            <pc:sldMk cId="3456172697" sldId="258"/>
            <ac:spMk id="5" creationId="{B376CAED-B3F5-BA51-97EB-67F2712EDF4C}"/>
          </ac:spMkLst>
        </pc:spChg>
        <pc:spChg chg="mod">
          <ac:chgData name="Green, Angela V" userId="S::agree2@cougarnet.uh.edu::dd54aa7e-acf1-4931-b3ad-a98ab8563f70" providerId="AD" clId="Web-{6838E224-12E0-3889-CA9D-92D37BDCA83B}" dt="2024-01-05T22:58:27.456" v="13" actId="20577"/>
          <ac:spMkLst>
            <pc:docMk/>
            <pc:sldMk cId="3456172697" sldId="258"/>
            <ac:spMk id="6" creationId="{6D59293E-E857-15E6-704B-274C862A1281}"/>
          </ac:spMkLst>
        </pc:spChg>
      </pc:sldChg>
      <pc:sldChg chg="addSp delSp modSp mod modClrScheme chgLayout">
        <pc:chgData name="Green, Angela V" userId="S::agree2@cougarnet.uh.edu::dd54aa7e-acf1-4931-b3ad-a98ab8563f70" providerId="AD" clId="Web-{6838E224-12E0-3889-CA9D-92D37BDCA83B}" dt="2024-01-05T23:07:35.636" v="34"/>
        <pc:sldMkLst>
          <pc:docMk/>
          <pc:sldMk cId="60962555" sldId="271"/>
        </pc:sldMkLst>
        <pc:spChg chg="del">
          <ac:chgData name="Green, Angela V" userId="S::agree2@cougarnet.uh.edu::dd54aa7e-acf1-4931-b3ad-a98ab8563f70" providerId="AD" clId="Web-{6838E224-12E0-3889-CA9D-92D37BDCA83B}" dt="2024-01-05T23:07:13.869" v="33"/>
          <ac:spMkLst>
            <pc:docMk/>
            <pc:sldMk cId="60962555" sldId="271"/>
            <ac:spMk id="2" creationId="{A2A64431-9644-429D-9D7F-9A59C1D8EF03}"/>
          </ac:spMkLst>
        </pc:spChg>
        <pc:spChg chg="del">
          <ac:chgData name="Green, Angela V" userId="S::agree2@cougarnet.uh.edu::dd54aa7e-acf1-4931-b3ad-a98ab8563f70" providerId="AD" clId="Web-{6838E224-12E0-3889-CA9D-92D37BDCA83B}" dt="2024-01-05T23:07:13.869" v="33"/>
          <ac:spMkLst>
            <pc:docMk/>
            <pc:sldMk cId="60962555" sldId="271"/>
            <ac:spMk id="3" creationId="{6C509B31-7E08-48F4-BB95-0A7FE0A677B4}"/>
          </ac:spMkLst>
        </pc:spChg>
        <pc:spChg chg="mod ord">
          <ac:chgData name="Green, Angela V" userId="S::agree2@cougarnet.uh.edu::dd54aa7e-acf1-4931-b3ad-a98ab8563f70" providerId="AD" clId="Web-{6838E224-12E0-3889-CA9D-92D37BDCA83B}" dt="2024-01-05T23:07:13.869" v="33"/>
          <ac:spMkLst>
            <pc:docMk/>
            <pc:sldMk cId="60962555" sldId="271"/>
            <ac:spMk id="4" creationId="{FE27A61D-4B22-40CA-A92B-BC0D73A4F35A}"/>
          </ac:spMkLst>
        </pc:spChg>
        <pc:spChg chg="mod ord">
          <ac:chgData name="Green, Angela V" userId="S::agree2@cougarnet.uh.edu::dd54aa7e-acf1-4931-b3ad-a98ab8563f70" providerId="AD" clId="Web-{6838E224-12E0-3889-CA9D-92D37BDCA83B}" dt="2024-01-05T23:07:13.869" v="33"/>
          <ac:spMkLst>
            <pc:docMk/>
            <pc:sldMk cId="60962555" sldId="271"/>
            <ac:spMk id="5" creationId="{91F68A0E-0DE8-4AD0-A1C5-50BAFC529216}"/>
          </ac:spMkLst>
        </pc:spChg>
        <pc:spChg chg="mod ord">
          <ac:chgData name="Green, Angela V" userId="S::agree2@cougarnet.uh.edu::dd54aa7e-acf1-4931-b3ad-a98ab8563f70" providerId="AD" clId="Web-{6838E224-12E0-3889-CA9D-92D37BDCA83B}" dt="2024-01-05T23:07:13.869" v="33"/>
          <ac:spMkLst>
            <pc:docMk/>
            <pc:sldMk cId="60962555" sldId="271"/>
            <ac:spMk id="6" creationId="{3B2BC4DD-4A72-46D9-9259-CFCCDA996277}"/>
          </ac:spMkLst>
        </pc:spChg>
        <pc:picChg chg="add mod">
          <ac:chgData name="Green, Angela V" userId="S::agree2@cougarnet.uh.edu::dd54aa7e-acf1-4931-b3ad-a98ab8563f70" providerId="AD" clId="Web-{6838E224-12E0-3889-CA9D-92D37BDCA83B}" dt="2024-01-05T23:07:35.636" v="34"/>
          <ac:picMkLst>
            <pc:docMk/>
            <pc:sldMk cId="60962555" sldId="271"/>
            <ac:picMk id="7" creationId="{F6E77F37-8326-A10C-5A21-30E029C96ADC}"/>
          </ac:picMkLst>
        </pc:picChg>
      </pc:sldChg>
    </pc:docChg>
  </pc:docChgLst>
  <pc:docChgLst>
    <pc:chgData name="Green, Angela V" userId="S::agree2@cougarnet.uh.edu::dd54aa7e-acf1-4931-b3ad-a98ab8563f70" providerId="AD" clId="Web-{57940D3F-0FCA-ED99-D597-6A84AA2AFE5F}"/>
    <pc:docChg chg="addSld delSld modSld">
      <pc:chgData name="Green, Angela V" userId="S::agree2@cougarnet.uh.edu::dd54aa7e-acf1-4931-b3ad-a98ab8563f70" providerId="AD" clId="Web-{57940D3F-0FCA-ED99-D597-6A84AA2AFE5F}" dt="2024-01-05T23:36:16.546" v="121" actId="1076"/>
      <pc:docMkLst>
        <pc:docMk/>
      </pc:docMkLst>
      <pc:sldChg chg="addSp delSp modSp del mod modClrScheme chgLayout">
        <pc:chgData name="Green, Angela V" userId="S::agree2@cougarnet.uh.edu::dd54aa7e-acf1-4931-b3ad-a98ab8563f70" providerId="AD" clId="Web-{57940D3F-0FCA-ED99-D597-6A84AA2AFE5F}" dt="2024-01-05T23:14:20.686" v="4"/>
        <pc:sldMkLst>
          <pc:docMk/>
          <pc:sldMk cId="2920741260" sldId="259"/>
        </pc:sldMkLst>
        <pc:spChg chg="del">
          <ac:chgData name="Green, Angela V" userId="S::agree2@cougarnet.uh.edu::dd54aa7e-acf1-4931-b3ad-a98ab8563f70" providerId="AD" clId="Web-{57940D3F-0FCA-ED99-D597-6A84AA2AFE5F}" dt="2024-01-05T23:12:53.292" v="0"/>
          <ac:spMkLst>
            <pc:docMk/>
            <pc:sldMk cId="2920741260" sldId="259"/>
            <ac:spMk id="2" creationId="{95582FC0-B3F7-424E-9BBD-209A82109A59}"/>
          </ac:spMkLst>
        </pc:spChg>
        <pc:spChg chg="del">
          <ac:chgData name="Green, Angela V" userId="S::agree2@cougarnet.uh.edu::dd54aa7e-acf1-4931-b3ad-a98ab8563f70" providerId="AD" clId="Web-{57940D3F-0FCA-ED99-D597-6A84AA2AFE5F}" dt="2024-01-05T23:12:53.292" v="0"/>
          <ac:spMkLst>
            <pc:docMk/>
            <pc:sldMk cId="2920741260" sldId="259"/>
            <ac:spMk id="3" creationId="{D3D72561-DFC7-49EF-AAF1-A5BAFFD81D1D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12:53.292" v="0"/>
          <ac:spMkLst>
            <pc:docMk/>
            <pc:sldMk cId="2920741260" sldId="259"/>
            <ac:spMk id="4" creationId="{9C8D386E-619F-4C7C-9C86-79103A48FEC2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12:53.292" v="0"/>
          <ac:spMkLst>
            <pc:docMk/>
            <pc:sldMk cId="2920741260" sldId="259"/>
            <ac:spMk id="5" creationId="{16C79B2F-7841-403B-96EE-ED4D1166EC8E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12:53.292" v="0"/>
          <ac:spMkLst>
            <pc:docMk/>
            <pc:sldMk cId="2920741260" sldId="259"/>
            <ac:spMk id="6" creationId="{C818F7CF-2A31-4583-A333-E06CAADFE89D}"/>
          </ac:spMkLst>
        </pc:spChg>
        <pc:picChg chg="add mod">
          <ac:chgData name="Green, Angela V" userId="S::agree2@cougarnet.uh.edu::dd54aa7e-acf1-4931-b3ad-a98ab8563f70" providerId="AD" clId="Web-{57940D3F-0FCA-ED99-D597-6A84AA2AFE5F}" dt="2024-01-05T23:13:08.308" v="1"/>
          <ac:picMkLst>
            <pc:docMk/>
            <pc:sldMk cId="2920741260" sldId="259"/>
            <ac:picMk id="7" creationId="{A24FC116-5171-6992-00A0-A885CEA5CEE3}"/>
          </ac:picMkLst>
        </pc:picChg>
      </pc:sldChg>
      <pc:sldChg chg="addSp delSp modSp del mod modClrScheme chgLayout">
        <pc:chgData name="Green, Angela V" userId="S::agree2@cougarnet.uh.edu::dd54aa7e-acf1-4931-b3ad-a98ab8563f70" providerId="AD" clId="Web-{57940D3F-0FCA-ED99-D597-6A84AA2AFE5F}" dt="2024-01-05T23:23:38.302" v="26"/>
        <pc:sldMkLst>
          <pc:docMk/>
          <pc:sldMk cId="3008497460" sldId="260"/>
        </pc:sldMkLst>
        <pc:spChg chg="del">
          <ac:chgData name="Green, Angela V" userId="S::agree2@cougarnet.uh.edu::dd54aa7e-acf1-4931-b3ad-a98ab8563f70" providerId="AD" clId="Web-{57940D3F-0FCA-ED99-D597-6A84AA2AFE5F}" dt="2024-01-05T23:13:19.403" v="2"/>
          <ac:spMkLst>
            <pc:docMk/>
            <pc:sldMk cId="3008497460" sldId="260"/>
            <ac:spMk id="2" creationId="{E7D3EA00-6292-4C1D-B1F4-C3683D04F56C}"/>
          </ac:spMkLst>
        </pc:spChg>
        <pc:spChg chg="del">
          <ac:chgData name="Green, Angela V" userId="S::agree2@cougarnet.uh.edu::dd54aa7e-acf1-4931-b3ad-a98ab8563f70" providerId="AD" clId="Web-{57940D3F-0FCA-ED99-D597-6A84AA2AFE5F}" dt="2024-01-05T23:13:19.403" v="2"/>
          <ac:spMkLst>
            <pc:docMk/>
            <pc:sldMk cId="3008497460" sldId="260"/>
            <ac:spMk id="3" creationId="{5D52B5F4-D077-4674-9647-193E016FA83D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13:19.403" v="2"/>
          <ac:spMkLst>
            <pc:docMk/>
            <pc:sldMk cId="3008497460" sldId="260"/>
            <ac:spMk id="4" creationId="{F1DB9AF1-C797-4A51-863B-5AD74FBC8301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13:19.403" v="2"/>
          <ac:spMkLst>
            <pc:docMk/>
            <pc:sldMk cId="3008497460" sldId="260"/>
            <ac:spMk id="5" creationId="{B61E5BFC-7AAB-4158-AC74-8A1AE5DF9E47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13:19.403" v="2"/>
          <ac:spMkLst>
            <pc:docMk/>
            <pc:sldMk cId="3008497460" sldId="260"/>
            <ac:spMk id="6" creationId="{15AA3C81-FF5A-4BE3-AB53-884DCDE231E1}"/>
          </ac:spMkLst>
        </pc:spChg>
        <pc:spChg chg="add mod">
          <ac:chgData name="Green, Angela V" userId="S::agree2@cougarnet.uh.edu::dd54aa7e-acf1-4931-b3ad-a98ab8563f70" providerId="AD" clId="Web-{57940D3F-0FCA-ED99-D597-6A84AA2AFE5F}" dt="2024-01-05T23:17:10.910" v="13" actId="1076"/>
          <ac:spMkLst>
            <pc:docMk/>
            <pc:sldMk cId="3008497460" sldId="260"/>
            <ac:spMk id="10" creationId="{946EF9EB-7A09-3910-44C3-D6F0EDD58ECE}"/>
          </ac:spMkLst>
        </pc:spChg>
        <pc:picChg chg="add del mod">
          <ac:chgData name="Green, Angela V" userId="S::agree2@cougarnet.uh.edu::dd54aa7e-acf1-4931-b3ad-a98ab8563f70" providerId="AD" clId="Web-{57940D3F-0FCA-ED99-D597-6A84AA2AFE5F}" dt="2024-01-05T23:15:09.203" v="6"/>
          <ac:picMkLst>
            <pc:docMk/>
            <pc:sldMk cId="3008497460" sldId="260"/>
            <ac:picMk id="7" creationId="{248F367E-E5F3-6F8A-BD40-164FE6AEA420}"/>
          </ac:picMkLst>
        </pc:picChg>
        <pc:picChg chg="add del mod">
          <ac:chgData name="Green, Angela V" userId="S::agree2@cougarnet.uh.edu::dd54aa7e-acf1-4931-b3ad-a98ab8563f70" providerId="AD" clId="Web-{57940D3F-0FCA-ED99-D597-6A84AA2AFE5F}" dt="2024-01-05T23:15:59.299" v="8"/>
          <ac:picMkLst>
            <pc:docMk/>
            <pc:sldMk cId="3008497460" sldId="260"/>
            <ac:picMk id="8" creationId="{862EF99B-DB4F-C1A6-0243-4F2F4D0C09E4}"/>
          </ac:picMkLst>
        </pc:picChg>
        <pc:picChg chg="add mod">
          <ac:chgData name="Green, Angela V" userId="S::agree2@cougarnet.uh.edu::dd54aa7e-acf1-4931-b3ad-a98ab8563f70" providerId="AD" clId="Web-{57940D3F-0FCA-ED99-D597-6A84AA2AFE5F}" dt="2024-01-05T23:16:52.379" v="10" actId="1076"/>
          <ac:picMkLst>
            <pc:docMk/>
            <pc:sldMk cId="3008497460" sldId="260"/>
            <ac:picMk id="9" creationId="{7E9DC8EC-6C53-40D0-5F07-5EA28D16ACE5}"/>
          </ac:picMkLst>
        </pc:picChg>
      </pc:sldChg>
      <pc:sldChg chg="addSp delSp modSp del mod modClrScheme chgLayout">
        <pc:chgData name="Green, Angela V" userId="S::agree2@cougarnet.uh.edu::dd54aa7e-acf1-4931-b3ad-a98ab8563f70" providerId="AD" clId="Web-{57940D3F-0FCA-ED99-D597-6A84AA2AFE5F}" dt="2024-01-05T23:25:10.352" v="37"/>
        <pc:sldMkLst>
          <pc:docMk/>
          <pc:sldMk cId="1527708994" sldId="261"/>
        </pc:sldMkLst>
        <pc:spChg chg="del">
          <ac:chgData name="Green, Angela V" userId="S::agree2@cougarnet.uh.edu::dd54aa7e-acf1-4931-b3ad-a98ab8563f70" providerId="AD" clId="Web-{57940D3F-0FCA-ED99-D597-6A84AA2AFE5F}" dt="2024-01-05T23:23:49.818" v="28"/>
          <ac:spMkLst>
            <pc:docMk/>
            <pc:sldMk cId="1527708994" sldId="261"/>
            <ac:spMk id="2" creationId="{51F6756E-5F35-4944-915D-B680339C043B}"/>
          </ac:spMkLst>
        </pc:spChg>
        <pc:spChg chg="del">
          <ac:chgData name="Green, Angela V" userId="S::agree2@cougarnet.uh.edu::dd54aa7e-acf1-4931-b3ad-a98ab8563f70" providerId="AD" clId="Web-{57940D3F-0FCA-ED99-D597-6A84AA2AFE5F}" dt="2024-01-05T23:23:49.818" v="28"/>
          <ac:spMkLst>
            <pc:docMk/>
            <pc:sldMk cId="1527708994" sldId="261"/>
            <ac:spMk id="3" creationId="{AE420F26-F1E1-428D-BBF7-C91B0FC02591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23:49.818" v="28"/>
          <ac:spMkLst>
            <pc:docMk/>
            <pc:sldMk cId="1527708994" sldId="261"/>
            <ac:spMk id="4" creationId="{0CC44676-FC53-462C-801A-D35971F37B4A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23:49.818" v="28"/>
          <ac:spMkLst>
            <pc:docMk/>
            <pc:sldMk cId="1527708994" sldId="261"/>
            <ac:spMk id="5" creationId="{EF4D84F9-1060-4FF4-93BF-0DA018F3F7AF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23:49.818" v="28"/>
          <ac:spMkLst>
            <pc:docMk/>
            <pc:sldMk cId="1527708994" sldId="261"/>
            <ac:spMk id="6" creationId="{55C64DE6-4865-4CF7-9C88-EA6A3D99EC27}"/>
          </ac:spMkLst>
        </pc:spChg>
        <pc:spChg chg="add mod">
          <ac:chgData name="Green, Angela V" userId="S::agree2@cougarnet.uh.edu::dd54aa7e-acf1-4931-b3ad-a98ab8563f70" providerId="AD" clId="Web-{57940D3F-0FCA-ED99-D597-6A84AA2AFE5F}" dt="2024-01-05T23:24:58.508" v="36" actId="1076"/>
          <ac:spMkLst>
            <pc:docMk/>
            <pc:sldMk cId="1527708994" sldId="261"/>
            <ac:spMk id="8" creationId="{CFBECFD4-7D4D-ABFA-28B2-7BED25A84108}"/>
          </ac:spMkLst>
        </pc:spChg>
        <pc:picChg chg="add mod">
          <ac:chgData name="Green, Angela V" userId="S::agree2@cougarnet.uh.edu::dd54aa7e-acf1-4931-b3ad-a98ab8563f70" providerId="AD" clId="Web-{57940D3F-0FCA-ED99-D597-6A84AA2AFE5F}" dt="2024-01-05T23:24:38.960" v="32" actId="1076"/>
          <ac:picMkLst>
            <pc:docMk/>
            <pc:sldMk cId="1527708994" sldId="261"/>
            <ac:picMk id="7" creationId="{0955119D-90CF-9F61-FFB6-E6785750CA65}"/>
          </ac:picMkLst>
        </pc:picChg>
      </pc:sldChg>
      <pc:sldChg chg="addSp modSp mod modClrScheme chgLayout">
        <pc:chgData name="Green, Angela V" userId="S::agree2@cougarnet.uh.edu::dd54aa7e-acf1-4931-b3ad-a98ab8563f70" providerId="AD" clId="Web-{57940D3F-0FCA-ED99-D597-6A84AA2AFE5F}" dt="2024-01-05T23:26:24.635" v="39"/>
        <pc:sldMkLst>
          <pc:docMk/>
          <pc:sldMk cId="944871965" sldId="262"/>
        </pc:sldMkLst>
        <pc:spChg chg="mod ord">
          <ac:chgData name="Green, Angela V" userId="S::agree2@cougarnet.uh.edu::dd54aa7e-acf1-4931-b3ad-a98ab8563f70" providerId="AD" clId="Web-{57940D3F-0FCA-ED99-D597-6A84AA2AFE5F}" dt="2024-01-05T23:25:16.399" v="38"/>
          <ac:spMkLst>
            <pc:docMk/>
            <pc:sldMk cId="944871965" sldId="262"/>
            <ac:spMk id="2" creationId="{0A48F5F0-9F37-42FD-AED5-24689505940D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25:16.399" v="38"/>
          <ac:spMkLst>
            <pc:docMk/>
            <pc:sldMk cId="944871965" sldId="262"/>
            <ac:spMk id="3" creationId="{D90641E2-DA2D-41A8-8892-5996DCFCE785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25:16.399" v="38"/>
          <ac:spMkLst>
            <pc:docMk/>
            <pc:sldMk cId="944871965" sldId="262"/>
            <ac:spMk id="4" creationId="{30526B33-F32C-40F0-AEB6-694687EA002F}"/>
          </ac:spMkLst>
        </pc:spChg>
        <pc:picChg chg="add mod">
          <ac:chgData name="Green, Angela V" userId="S::agree2@cougarnet.uh.edu::dd54aa7e-acf1-4931-b3ad-a98ab8563f70" providerId="AD" clId="Web-{57940D3F-0FCA-ED99-D597-6A84AA2AFE5F}" dt="2024-01-05T23:26:24.635" v="39"/>
          <ac:picMkLst>
            <pc:docMk/>
            <pc:sldMk cId="944871965" sldId="262"/>
            <ac:picMk id="5" creationId="{2516C607-E277-59FA-7FFE-91A160887291}"/>
          </ac:picMkLst>
        </pc:picChg>
      </pc:sldChg>
      <pc:sldChg chg="addSp delSp modSp del mod modClrScheme chgLayout">
        <pc:chgData name="Green, Angela V" userId="S::agree2@cougarnet.uh.edu::dd54aa7e-acf1-4931-b3ad-a98ab8563f70" providerId="AD" clId="Web-{57940D3F-0FCA-ED99-D597-6A84AA2AFE5F}" dt="2024-01-05T23:28:37.577" v="51"/>
        <pc:sldMkLst>
          <pc:docMk/>
          <pc:sldMk cId="1403425999" sldId="263"/>
        </pc:sldMkLst>
        <pc:spChg chg="del">
          <ac:chgData name="Green, Angela V" userId="S::agree2@cougarnet.uh.edu::dd54aa7e-acf1-4931-b3ad-a98ab8563f70" providerId="AD" clId="Web-{57940D3F-0FCA-ED99-D597-6A84AA2AFE5F}" dt="2024-01-05T23:27:22.309" v="40"/>
          <ac:spMkLst>
            <pc:docMk/>
            <pc:sldMk cId="1403425999" sldId="263"/>
            <ac:spMk id="2" creationId="{0AB611FD-C916-4BED-BA92-1FAB2BA9D6E3}"/>
          </ac:spMkLst>
        </pc:spChg>
        <pc:spChg chg="del">
          <ac:chgData name="Green, Angela V" userId="S::agree2@cougarnet.uh.edu::dd54aa7e-acf1-4931-b3ad-a98ab8563f70" providerId="AD" clId="Web-{57940D3F-0FCA-ED99-D597-6A84AA2AFE5F}" dt="2024-01-05T23:27:22.309" v="40"/>
          <ac:spMkLst>
            <pc:docMk/>
            <pc:sldMk cId="1403425999" sldId="263"/>
            <ac:spMk id="3" creationId="{3FF0399B-2697-43F2-9525-848AB5ABA029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27:22.309" v="40"/>
          <ac:spMkLst>
            <pc:docMk/>
            <pc:sldMk cId="1403425999" sldId="263"/>
            <ac:spMk id="4" creationId="{1E0334BB-4E15-41FB-A5C7-CC693499DD8A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27:22.309" v="40"/>
          <ac:spMkLst>
            <pc:docMk/>
            <pc:sldMk cId="1403425999" sldId="263"/>
            <ac:spMk id="5" creationId="{6496929D-AF45-4470-8AF5-239CDD9503F3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27:22.309" v="40"/>
          <ac:spMkLst>
            <pc:docMk/>
            <pc:sldMk cId="1403425999" sldId="263"/>
            <ac:spMk id="6" creationId="{108F7D22-C032-4DF2-B31D-24BF17829627}"/>
          </ac:spMkLst>
        </pc:spChg>
        <pc:spChg chg="add mod">
          <ac:chgData name="Green, Angela V" userId="S::agree2@cougarnet.uh.edu::dd54aa7e-acf1-4931-b3ad-a98ab8563f70" providerId="AD" clId="Web-{57940D3F-0FCA-ED99-D597-6A84AA2AFE5F}" dt="2024-01-05T23:28:18.670" v="49" actId="1076"/>
          <ac:spMkLst>
            <pc:docMk/>
            <pc:sldMk cId="1403425999" sldId="263"/>
            <ac:spMk id="9" creationId="{609F61E0-01AF-0CDC-29D8-2E763E5910B5}"/>
          </ac:spMkLst>
        </pc:spChg>
        <pc:picChg chg="add mod">
          <ac:chgData name="Green, Angela V" userId="S::agree2@cougarnet.uh.edu::dd54aa7e-acf1-4931-b3ad-a98ab8563f70" providerId="AD" clId="Web-{57940D3F-0FCA-ED99-D597-6A84AA2AFE5F}" dt="2024-01-05T23:27:33.669" v="42" actId="1076"/>
          <ac:picMkLst>
            <pc:docMk/>
            <pc:sldMk cId="1403425999" sldId="263"/>
            <ac:picMk id="7" creationId="{6B6122C9-8FB6-7AF3-0596-AEA7E9175A0A}"/>
          </ac:picMkLst>
        </pc:picChg>
        <pc:picChg chg="add mod">
          <ac:chgData name="Green, Angela V" userId="S::agree2@cougarnet.uh.edu::dd54aa7e-acf1-4931-b3ad-a98ab8563f70" providerId="AD" clId="Web-{57940D3F-0FCA-ED99-D597-6A84AA2AFE5F}" dt="2024-01-05T23:28:21.952" v="50" actId="1076"/>
          <ac:picMkLst>
            <pc:docMk/>
            <pc:sldMk cId="1403425999" sldId="263"/>
            <ac:picMk id="8" creationId="{F58DDC13-7EC8-E827-D729-205B53ED5ED7}"/>
          </ac:picMkLst>
        </pc:picChg>
      </pc:sldChg>
      <pc:sldChg chg="addSp delSp modSp mod setBg">
        <pc:chgData name="Green, Angela V" userId="S::agree2@cougarnet.uh.edu::dd54aa7e-acf1-4931-b3ad-a98ab8563f70" providerId="AD" clId="Web-{57940D3F-0FCA-ED99-D597-6A84AA2AFE5F}" dt="2024-01-05T23:36:16.546" v="121" actId="1076"/>
        <pc:sldMkLst>
          <pc:docMk/>
          <pc:sldMk cId="3313744421" sldId="265"/>
        </pc:sldMkLst>
        <pc:spChg chg="mod">
          <ac:chgData name="Green, Angela V" userId="S::agree2@cougarnet.uh.edu::dd54aa7e-acf1-4931-b3ad-a98ab8563f70" providerId="AD" clId="Web-{57940D3F-0FCA-ED99-D597-6A84AA2AFE5F}" dt="2024-01-05T23:33:22.821" v="97"/>
          <ac:spMkLst>
            <pc:docMk/>
            <pc:sldMk cId="3313744421" sldId="265"/>
            <ac:spMk id="2" creationId="{DEA249DC-D7BE-4169-8AA4-0231674F283C}"/>
          </ac:spMkLst>
        </pc:spChg>
        <pc:spChg chg="mod">
          <ac:chgData name="Green, Angela V" userId="S::agree2@cougarnet.uh.edu::dd54aa7e-acf1-4931-b3ad-a98ab8563f70" providerId="AD" clId="Web-{57940D3F-0FCA-ED99-D597-6A84AA2AFE5F}" dt="2024-01-05T23:33:22.821" v="97"/>
          <ac:spMkLst>
            <pc:docMk/>
            <pc:sldMk cId="3313744421" sldId="265"/>
            <ac:spMk id="3" creationId="{D118FEE4-6B5E-42F8-9FA4-76CE4782DC1E}"/>
          </ac:spMkLst>
        </pc:spChg>
        <pc:spChg chg="mod">
          <ac:chgData name="Green, Angela V" userId="S::agree2@cougarnet.uh.edu::dd54aa7e-acf1-4931-b3ad-a98ab8563f70" providerId="AD" clId="Web-{57940D3F-0FCA-ED99-D597-6A84AA2AFE5F}" dt="2024-01-05T23:33:22.821" v="97"/>
          <ac:spMkLst>
            <pc:docMk/>
            <pc:sldMk cId="3313744421" sldId="265"/>
            <ac:spMk id="4" creationId="{19FF093A-F8F7-4663-8B6F-0ACE698F3E7F}"/>
          </ac:spMkLst>
        </pc:spChg>
        <pc:spChg chg="add mod ord">
          <ac:chgData name="Green, Angela V" userId="S::agree2@cougarnet.uh.edu::dd54aa7e-acf1-4931-b3ad-a98ab8563f70" providerId="AD" clId="Web-{57940D3F-0FCA-ED99-D597-6A84AA2AFE5F}" dt="2024-01-05T23:36:16.546" v="121" actId="1076"/>
          <ac:spMkLst>
            <pc:docMk/>
            <pc:sldMk cId="3313744421" sldId="265"/>
            <ac:spMk id="5" creationId="{5521DFB9-455F-3F10-0046-CD22BB68D401}"/>
          </ac:spMkLst>
        </pc:spChg>
        <pc:spChg chg="add del mod">
          <ac:chgData name="Green, Angela V" userId="S::agree2@cougarnet.uh.edu::dd54aa7e-acf1-4931-b3ad-a98ab8563f70" providerId="AD" clId="Web-{57940D3F-0FCA-ED99-D597-6A84AA2AFE5F}" dt="2024-01-05T23:31:44.224" v="77"/>
          <ac:spMkLst>
            <pc:docMk/>
            <pc:sldMk cId="3313744421" sldId="265"/>
            <ac:spMk id="6" creationId="{5F07B89E-F00E-E6FD-002A-866D5EE65BE1}"/>
          </ac:spMkLst>
        </pc:spChg>
        <pc:spChg chg="add del mod">
          <ac:chgData name="Green, Angela V" userId="S::agree2@cougarnet.uh.edu::dd54aa7e-acf1-4931-b3ad-a98ab8563f70" providerId="AD" clId="Web-{57940D3F-0FCA-ED99-D597-6A84AA2AFE5F}" dt="2024-01-05T23:32:58.805" v="92"/>
          <ac:spMkLst>
            <pc:docMk/>
            <pc:sldMk cId="3313744421" sldId="265"/>
            <ac:spMk id="7" creationId="{94000F19-6661-D043-CD40-7DF563A1A328}"/>
          </ac:spMkLst>
        </pc:spChg>
        <pc:spChg chg="add del mod ord">
          <ac:chgData name="Green, Angela V" userId="S::agree2@cougarnet.uh.edu::dd54aa7e-acf1-4931-b3ad-a98ab8563f70" providerId="AD" clId="Web-{57940D3F-0FCA-ED99-D597-6A84AA2AFE5F}" dt="2024-01-05T23:35:10.122" v="113"/>
          <ac:spMkLst>
            <pc:docMk/>
            <pc:sldMk cId="3313744421" sldId="265"/>
            <ac:spMk id="10" creationId="{3FE913AB-F5A5-E6F7-5FF7-6F40785A8877}"/>
          </ac:spMkLst>
        </pc:spChg>
        <pc:spChg chg="add mod">
          <ac:chgData name="Green, Angela V" userId="S::agree2@cougarnet.uh.edu::dd54aa7e-acf1-4931-b3ad-a98ab8563f70" providerId="AD" clId="Web-{57940D3F-0FCA-ED99-D597-6A84AA2AFE5F}" dt="2024-01-05T23:35:27.919" v="116" actId="1076"/>
          <ac:spMkLst>
            <pc:docMk/>
            <pc:sldMk cId="3313744421" sldId="265"/>
            <ac:spMk id="12" creationId="{49B2EBD1-FD46-8FC4-47AF-98106A9D0216}"/>
          </ac:spMkLst>
        </pc:spChg>
        <pc:spChg chg="add">
          <ac:chgData name="Green, Angela V" userId="S::agree2@cougarnet.uh.edu::dd54aa7e-acf1-4931-b3ad-a98ab8563f70" providerId="AD" clId="Web-{57940D3F-0FCA-ED99-D597-6A84AA2AFE5F}" dt="2024-01-05T23:33:22.821" v="97"/>
          <ac:spMkLst>
            <pc:docMk/>
            <pc:sldMk cId="3313744421" sldId="265"/>
            <ac:spMk id="15" creationId="{F13C74B1-5B17-4795-BED0-7140497B445A}"/>
          </ac:spMkLst>
        </pc:spChg>
        <pc:spChg chg="add">
          <ac:chgData name="Green, Angela V" userId="S::agree2@cougarnet.uh.edu::dd54aa7e-acf1-4931-b3ad-a98ab8563f70" providerId="AD" clId="Web-{57940D3F-0FCA-ED99-D597-6A84AA2AFE5F}" dt="2024-01-05T23:33:22.821" v="97"/>
          <ac:spMkLst>
            <pc:docMk/>
            <pc:sldMk cId="3313744421" sldId="265"/>
            <ac:spMk id="17" creationId="{D4974D33-8DC5-464E-8C6D-BE58F0669C17}"/>
          </ac:spMkLst>
        </pc:spChg>
        <pc:picChg chg="add del mod ord">
          <ac:chgData name="Green, Angela V" userId="S::agree2@cougarnet.uh.edu::dd54aa7e-acf1-4931-b3ad-a98ab8563f70" providerId="AD" clId="Web-{57940D3F-0FCA-ED99-D597-6A84AA2AFE5F}" dt="2024-01-05T23:33:57.666" v="102"/>
          <ac:picMkLst>
            <pc:docMk/>
            <pc:sldMk cId="3313744421" sldId="265"/>
            <ac:picMk id="8" creationId="{F0411284-1F00-A5EB-EB67-2FA106942F1C}"/>
          </ac:picMkLst>
        </pc:picChg>
        <pc:picChg chg="add del mod">
          <ac:chgData name="Green, Angela V" userId="S::agree2@cougarnet.uh.edu::dd54aa7e-acf1-4931-b3ad-a98ab8563f70" providerId="AD" clId="Web-{57940D3F-0FCA-ED99-D597-6A84AA2AFE5F}" dt="2024-01-05T23:33:05.915" v="94"/>
          <ac:picMkLst>
            <pc:docMk/>
            <pc:sldMk cId="3313744421" sldId="265"/>
            <ac:picMk id="9" creationId="{DAA448CD-274C-1626-B75A-2359766C40DB}"/>
          </ac:picMkLst>
        </pc:picChg>
        <pc:picChg chg="add del mod">
          <ac:chgData name="Green, Angela V" userId="S::agree2@cougarnet.uh.edu::dd54aa7e-acf1-4931-b3ad-a98ab8563f70" providerId="AD" clId="Web-{57940D3F-0FCA-ED99-D597-6A84AA2AFE5F}" dt="2024-01-05T23:34:46.965" v="107"/>
          <ac:picMkLst>
            <pc:docMk/>
            <pc:sldMk cId="3313744421" sldId="265"/>
            <ac:picMk id="11" creationId="{A036A9B5-49FD-027A-1625-5CF5053A2030}"/>
          </ac:picMkLst>
        </pc:picChg>
        <pc:picChg chg="add mod">
          <ac:chgData name="Green, Angela V" userId="S::agree2@cougarnet.uh.edu::dd54aa7e-acf1-4931-b3ad-a98ab8563f70" providerId="AD" clId="Web-{57940D3F-0FCA-ED99-D597-6A84AA2AFE5F}" dt="2024-01-05T23:35:53.936" v="119" actId="1076"/>
          <ac:picMkLst>
            <pc:docMk/>
            <pc:sldMk cId="3313744421" sldId="265"/>
            <ac:picMk id="13" creationId="{F185AC70-DC2B-DCA5-0A99-6DADC0786E16}"/>
          </ac:picMkLst>
        </pc:picChg>
      </pc:sldChg>
      <pc:sldChg chg="addSp delSp modSp del mod setBg modClrScheme chgLayout">
        <pc:chgData name="Green, Angela V" userId="S::agree2@cougarnet.uh.edu::dd54aa7e-acf1-4931-b3ad-a98ab8563f70" providerId="AD" clId="Web-{57940D3F-0FCA-ED99-D597-6A84AA2AFE5F}" dt="2024-01-05T23:30:40.832" v="62"/>
        <pc:sldMkLst>
          <pc:docMk/>
          <pc:sldMk cId="3198098508" sldId="266"/>
        </pc:sldMkLst>
        <pc:spChg chg="del">
          <ac:chgData name="Green, Angela V" userId="S::agree2@cougarnet.uh.edu::dd54aa7e-acf1-4931-b3ad-a98ab8563f70" providerId="AD" clId="Web-{57940D3F-0FCA-ED99-D597-6A84AA2AFE5F}" dt="2024-01-05T23:29:00.360" v="52"/>
          <ac:spMkLst>
            <pc:docMk/>
            <pc:sldMk cId="3198098508" sldId="266"/>
            <ac:spMk id="2" creationId="{400A126D-9548-479F-9161-7D7C39D69FC0}"/>
          </ac:spMkLst>
        </pc:spChg>
        <pc:spChg chg="del">
          <ac:chgData name="Green, Angela V" userId="S::agree2@cougarnet.uh.edu::dd54aa7e-acf1-4931-b3ad-a98ab8563f70" providerId="AD" clId="Web-{57940D3F-0FCA-ED99-D597-6A84AA2AFE5F}" dt="2024-01-05T23:29:00.360" v="52"/>
          <ac:spMkLst>
            <pc:docMk/>
            <pc:sldMk cId="3198098508" sldId="266"/>
            <ac:spMk id="3" creationId="{3A927E39-24AB-4DA2-8F70-1AB1951BD92E}"/>
          </ac:spMkLst>
        </pc:spChg>
        <pc:spChg chg="del">
          <ac:chgData name="Green, Angela V" userId="S::agree2@cougarnet.uh.edu::dd54aa7e-acf1-4931-b3ad-a98ab8563f70" providerId="AD" clId="Web-{57940D3F-0FCA-ED99-D597-6A84AA2AFE5F}" dt="2024-01-05T23:29:00.360" v="52"/>
          <ac:spMkLst>
            <pc:docMk/>
            <pc:sldMk cId="3198098508" sldId="266"/>
            <ac:spMk id="4" creationId="{CC5B9518-10C9-4BD6-AB43-7837DC035152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30:23.159" v="60"/>
          <ac:spMkLst>
            <pc:docMk/>
            <pc:sldMk cId="3198098508" sldId="266"/>
            <ac:spMk id="5" creationId="{EA46AB2F-926F-4D69-B79A-D854F654A9F2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30:23.159" v="60"/>
          <ac:spMkLst>
            <pc:docMk/>
            <pc:sldMk cId="3198098508" sldId="266"/>
            <ac:spMk id="6" creationId="{54710F98-6AFB-444B-B004-3ABD105208BE}"/>
          </ac:spMkLst>
        </pc:spChg>
        <pc:spChg chg="mod ord">
          <ac:chgData name="Green, Angela V" userId="S::agree2@cougarnet.uh.edu::dd54aa7e-acf1-4931-b3ad-a98ab8563f70" providerId="AD" clId="Web-{57940D3F-0FCA-ED99-D597-6A84AA2AFE5F}" dt="2024-01-05T23:30:23.159" v="60"/>
          <ac:spMkLst>
            <pc:docMk/>
            <pc:sldMk cId="3198098508" sldId="266"/>
            <ac:spMk id="7" creationId="{ECCABA1E-5772-44D6-A71D-712716C63CC4}"/>
          </ac:spMkLst>
        </pc:spChg>
        <pc:spChg chg="add del mod">
          <ac:chgData name="Green, Angela V" userId="S::agree2@cougarnet.uh.edu::dd54aa7e-acf1-4931-b3ad-a98ab8563f70" providerId="AD" clId="Web-{57940D3F-0FCA-ED99-D597-6A84AA2AFE5F}" dt="2024-01-05T23:30:00.971" v="57"/>
          <ac:spMkLst>
            <pc:docMk/>
            <pc:sldMk cId="3198098508" sldId="266"/>
            <ac:spMk id="8" creationId="{F7EB99B0-C327-3093-D9B1-CDF6528954F3}"/>
          </ac:spMkLst>
        </pc:spChg>
        <pc:spChg chg="add mod">
          <ac:chgData name="Green, Angela V" userId="S::agree2@cougarnet.uh.edu::dd54aa7e-acf1-4931-b3ad-a98ab8563f70" providerId="AD" clId="Web-{57940D3F-0FCA-ED99-D597-6A84AA2AFE5F}" dt="2024-01-05T23:30:35.581" v="61" actId="1076"/>
          <ac:spMkLst>
            <pc:docMk/>
            <pc:sldMk cId="3198098508" sldId="266"/>
            <ac:spMk id="9" creationId="{8EABAEA0-0CD7-3F71-F065-E441E3190B1C}"/>
          </ac:spMkLst>
        </pc:spChg>
      </pc:sldChg>
      <pc:sldChg chg="add del">
        <pc:chgData name="Green, Angela V" userId="S::agree2@cougarnet.uh.edu::dd54aa7e-acf1-4931-b3ad-a98ab8563f70" providerId="AD" clId="Web-{57940D3F-0FCA-ED99-D597-6A84AA2AFE5F}" dt="2024-01-05T23:33:45.635" v="100"/>
        <pc:sldMkLst>
          <pc:docMk/>
          <pc:sldMk cId="2393519455" sldId="267"/>
        </pc:sldMkLst>
      </pc:sldChg>
      <pc:sldChg chg="del">
        <pc:chgData name="Green, Angela V" userId="S::agree2@cougarnet.uh.edu::dd54aa7e-acf1-4931-b3ad-a98ab8563f70" providerId="AD" clId="Web-{57940D3F-0FCA-ED99-D597-6A84AA2AFE5F}" dt="2024-01-05T23:23:31.489" v="25"/>
        <pc:sldMkLst>
          <pc:docMk/>
          <pc:sldMk cId="60962555" sldId="271"/>
        </pc:sldMkLst>
      </pc:sldChg>
      <pc:sldChg chg="add del">
        <pc:chgData name="Green, Angela V" userId="S::agree2@cougarnet.uh.edu::dd54aa7e-acf1-4931-b3ad-a98ab8563f70" providerId="AD" clId="Web-{57940D3F-0FCA-ED99-D597-6A84AA2AFE5F}" dt="2024-01-05T23:23:42.489" v="27"/>
        <pc:sldMkLst>
          <pc:docMk/>
          <pc:sldMk cId="2974302500" sldId="328"/>
        </pc:sldMkLst>
      </pc:sldChg>
      <pc:sldChg chg="addSp modSp new">
        <pc:chgData name="Green, Angela V" userId="S::agree2@cougarnet.uh.edu::dd54aa7e-acf1-4931-b3ad-a98ab8563f70" providerId="AD" clId="Web-{57940D3F-0FCA-ED99-D597-6A84AA2AFE5F}" dt="2024-01-05T23:18:59.289" v="15"/>
        <pc:sldMkLst>
          <pc:docMk/>
          <pc:sldMk cId="3592269596" sldId="329"/>
        </pc:sldMkLst>
        <pc:picChg chg="add mod">
          <ac:chgData name="Green, Angela V" userId="S::agree2@cougarnet.uh.edu::dd54aa7e-acf1-4931-b3ad-a98ab8563f70" providerId="AD" clId="Web-{57940D3F-0FCA-ED99-D597-6A84AA2AFE5F}" dt="2024-01-05T23:18:59.289" v="15"/>
          <ac:picMkLst>
            <pc:docMk/>
            <pc:sldMk cId="3592269596" sldId="329"/>
            <ac:picMk id="5" creationId="{70F1D22A-6C1B-CDA1-AA4B-3499C0874B51}"/>
          </ac:picMkLst>
        </pc:picChg>
      </pc:sldChg>
      <pc:sldChg chg="addSp modSp new">
        <pc:chgData name="Green, Angela V" userId="S::agree2@cougarnet.uh.edu::dd54aa7e-acf1-4931-b3ad-a98ab8563f70" providerId="AD" clId="Web-{57940D3F-0FCA-ED99-D597-6A84AA2AFE5F}" dt="2024-01-05T23:21:26.500" v="22" actId="1076"/>
        <pc:sldMkLst>
          <pc:docMk/>
          <pc:sldMk cId="3246817507" sldId="330"/>
        </pc:sldMkLst>
        <pc:spChg chg="add mod">
          <ac:chgData name="Green, Angela V" userId="S::agree2@cougarnet.uh.edu::dd54aa7e-acf1-4931-b3ad-a98ab8563f70" providerId="AD" clId="Web-{57940D3F-0FCA-ED99-D597-6A84AA2AFE5F}" dt="2024-01-05T23:21:26.500" v="22" actId="1076"/>
          <ac:spMkLst>
            <pc:docMk/>
            <pc:sldMk cId="3246817507" sldId="330"/>
            <ac:spMk id="6" creationId="{D6A5FA34-D8BC-F420-04B6-A4910D92A329}"/>
          </ac:spMkLst>
        </pc:spChg>
        <pc:picChg chg="add mod">
          <ac:chgData name="Green, Angela V" userId="S::agree2@cougarnet.uh.edu::dd54aa7e-acf1-4931-b3ad-a98ab8563f70" providerId="AD" clId="Web-{57940D3F-0FCA-ED99-D597-6A84AA2AFE5F}" dt="2024-01-05T23:21:21.063" v="21" actId="1076"/>
          <ac:picMkLst>
            <pc:docMk/>
            <pc:sldMk cId="3246817507" sldId="330"/>
            <ac:picMk id="5" creationId="{FF2AA64F-A6A8-D2D0-2F8B-AEC8AEB2C6AB}"/>
          </ac:picMkLst>
        </pc:picChg>
      </pc:sldChg>
      <pc:sldChg chg="addSp modSp new">
        <pc:chgData name="Green, Angela V" userId="S::agree2@cougarnet.uh.edu::dd54aa7e-acf1-4931-b3ad-a98ab8563f70" providerId="AD" clId="Web-{57940D3F-0FCA-ED99-D597-6A84AA2AFE5F}" dt="2024-01-05T23:23:19.442" v="24"/>
        <pc:sldMkLst>
          <pc:docMk/>
          <pc:sldMk cId="2325834718" sldId="331"/>
        </pc:sldMkLst>
        <pc:picChg chg="add mod">
          <ac:chgData name="Green, Angela V" userId="S::agree2@cougarnet.uh.edu::dd54aa7e-acf1-4931-b3ad-a98ab8563f70" providerId="AD" clId="Web-{57940D3F-0FCA-ED99-D597-6A84AA2AFE5F}" dt="2024-01-05T23:23:19.442" v="24"/>
          <ac:picMkLst>
            <pc:docMk/>
            <pc:sldMk cId="2325834718" sldId="331"/>
            <ac:picMk id="5" creationId="{40CAB9E3-4001-AA63-BE0B-6891381B1ECD}"/>
          </ac:picMkLst>
        </pc:picChg>
      </pc:sldChg>
    </pc:docChg>
  </pc:docChgLst>
  <pc:docChgLst>
    <pc:chgData name="Green, Angela V" userId="dd54aa7e-acf1-4931-b3ad-a98ab8563f70" providerId="ADAL" clId="{6CF22685-B14E-46FC-92B8-C2AD5E48A4B1}"/>
    <pc:docChg chg="undo custSel addSld modSld">
      <pc:chgData name="Green, Angela V" userId="dd54aa7e-acf1-4931-b3ad-a98ab8563f70" providerId="ADAL" clId="{6CF22685-B14E-46FC-92B8-C2AD5E48A4B1}" dt="2024-01-05T22:55:53.990" v="20"/>
      <pc:docMkLst>
        <pc:docMk/>
      </pc:docMkLst>
      <pc:sldChg chg="addSp delSp modSp mod">
        <pc:chgData name="Green, Angela V" userId="dd54aa7e-acf1-4931-b3ad-a98ab8563f70" providerId="ADAL" clId="{6CF22685-B14E-46FC-92B8-C2AD5E48A4B1}" dt="2024-01-05T22:55:53.990" v="20"/>
        <pc:sldMkLst>
          <pc:docMk/>
          <pc:sldMk cId="2195191666" sldId="257"/>
        </pc:sldMkLst>
        <pc:spChg chg="mod">
          <ac:chgData name="Green, Angela V" userId="dd54aa7e-acf1-4931-b3ad-a98ab8563f70" providerId="ADAL" clId="{6CF22685-B14E-46FC-92B8-C2AD5E48A4B1}" dt="2024-01-05T22:55:53.990" v="20"/>
          <ac:spMkLst>
            <pc:docMk/>
            <pc:sldMk cId="2195191666" sldId="257"/>
            <ac:spMk id="3" creationId="{6C509B31-7E08-48F4-BB95-0A7FE0A677B4}"/>
          </ac:spMkLst>
        </pc:spChg>
        <pc:spChg chg="add del mod">
          <ac:chgData name="Green, Angela V" userId="dd54aa7e-acf1-4931-b3ad-a98ab8563f70" providerId="ADAL" clId="{6CF22685-B14E-46FC-92B8-C2AD5E48A4B1}" dt="2024-01-05T22:55:07.270" v="16"/>
          <ac:spMkLst>
            <pc:docMk/>
            <pc:sldMk cId="2195191666" sldId="257"/>
            <ac:spMk id="9" creationId="{50519982-F6A9-A77C-8381-8B9663E0F990}"/>
          </ac:spMkLst>
        </pc:spChg>
        <pc:spChg chg="add del mod">
          <ac:chgData name="Green, Angela V" userId="dd54aa7e-acf1-4931-b3ad-a98ab8563f70" providerId="ADAL" clId="{6CF22685-B14E-46FC-92B8-C2AD5E48A4B1}" dt="2024-01-05T22:55:07.270" v="16"/>
          <ac:spMkLst>
            <pc:docMk/>
            <pc:sldMk cId="2195191666" sldId="257"/>
            <ac:spMk id="10" creationId="{C3EE8365-31A2-7AE5-7827-1A1454BF93A8}"/>
          </ac:spMkLst>
        </pc:spChg>
        <pc:spChg chg="add del mod">
          <ac:chgData name="Green, Angela V" userId="dd54aa7e-acf1-4931-b3ad-a98ab8563f70" providerId="ADAL" clId="{6CF22685-B14E-46FC-92B8-C2AD5E48A4B1}" dt="2024-01-05T22:55:07.270" v="16"/>
          <ac:spMkLst>
            <pc:docMk/>
            <pc:sldMk cId="2195191666" sldId="257"/>
            <ac:spMk id="11" creationId="{F317A325-6DB2-EC9B-9FCC-C3D79CF85BEB}"/>
          </ac:spMkLst>
        </pc:spChg>
        <pc:spChg chg="add del mod">
          <ac:chgData name="Green, Angela V" userId="dd54aa7e-acf1-4931-b3ad-a98ab8563f70" providerId="ADAL" clId="{6CF22685-B14E-46FC-92B8-C2AD5E48A4B1}" dt="2024-01-05T22:55:07.270" v="16"/>
          <ac:spMkLst>
            <pc:docMk/>
            <pc:sldMk cId="2195191666" sldId="257"/>
            <ac:spMk id="12" creationId="{1B4A3359-C46A-B85A-8C66-DCD943F5C999}"/>
          </ac:spMkLst>
        </pc:spChg>
        <pc:spChg chg="add del mod">
          <ac:chgData name="Green, Angela V" userId="dd54aa7e-acf1-4931-b3ad-a98ab8563f70" providerId="ADAL" clId="{6CF22685-B14E-46FC-92B8-C2AD5E48A4B1}" dt="2024-01-05T22:55:07.270" v="16"/>
          <ac:spMkLst>
            <pc:docMk/>
            <pc:sldMk cId="2195191666" sldId="257"/>
            <ac:spMk id="13" creationId="{A9D26C46-3478-AAD2-F7BE-8EA3A8D7C944}"/>
          </ac:spMkLst>
        </pc:spChg>
        <pc:spChg chg="add del mod">
          <ac:chgData name="Green, Angela V" userId="dd54aa7e-acf1-4931-b3ad-a98ab8563f70" providerId="ADAL" clId="{6CF22685-B14E-46FC-92B8-C2AD5E48A4B1}" dt="2024-01-05T22:55:07.270" v="16"/>
          <ac:spMkLst>
            <pc:docMk/>
            <pc:sldMk cId="2195191666" sldId="257"/>
            <ac:spMk id="14" creationId="{771237E9-B522-77C1-C50F-4C1B388ED7BF}"/>
          </ac:spMkLst>
        </pc:spChg>
        <pc:picChg chg="add del mod">
          <ac:chgData name="Green, Angela V" userId="dd54aa7e-acf1-4931-b3ad-a98ab8563f70" providerId="ADAL" clId="{6CF22685-B14E-46FC-92B8-C2AD5E48A4B1}" dt="2024-01-05T22:55:07.270" v="16"/>
          <ac:picMkLst>
            <pc:docMk/>
            <pc:sldMk cId="2195191666" sldId="257"/>
            <ac:picMk id="7" creationId="{600B03D0-A677-5A31-EB78-C4C8A01E497D}"/>
          </ac:picMkLst>
        </pc:picChg>
        <pc:picChg chg="add del mod">
          <ac:chgData name="Green, Angela V" userId="dd54aa7e-acf1-4931-b3ad-a98ab8563f70" providerId="ADAL" clId="{6CF22685-B14E-46FC-92B8-C2AD5E48A4B1}" dt="2024-01-05T22:55:07.270" v="16"/>
          <ac:picMkLst>
            <pc:docMk/>
            <pc:sldMk cId="2195191666" sldId="257"/>
            <ac:picMk id="8" creationId="{D382F7CE-4F6A-536A-A2E2-55223CBF61C7}"/>
          </ac:picMkLst>
        </pc:picChg>
      </pc:sldChg>
      <pc:sldChg chg="addSp modSp mod modClrScheme chgLayout">
        <pc:chgData name="Green, Angela V" userId="dd54aa7e-acf1-4931-b3ad-a98ab8563f70" providerId="ADAL" clId="{6CF22685-B14E-46FC-92B8-C2AD5E48A4B1}" dt="2024-01-05T22:53:50.606" v="10" actId="255"/>
        <pc:sldMkLst>
          <pc:docMk/>
          <pc:sldMk cId="3456172697" sldId="258"/>
        </pc:sldMkLst>
        <pc:spChg chg="mod ord">
          <ac:chgData name="Green, Angela V" userId="dd54aa7e-acf1-4931-b3ad-a98ab8563f70" providerId="ADAL" clId="{6CF22685-B14E-46FC-92B8-C2AD5E48A4B1}" dt="2024-01-05T22:51:11.736" v="0" actId="700"/>
          <ac:spMkLst>
            <pc:docMk/>
            <pc:sldMk cId="3456172697" sldId="258"/>
            <ac:spMk id="2" creationId="{DAA7BF6B-ED2A-4A5F-A1DF-295C4C3C81D1}"/>
          </ac:spMkLst>
        </pc:spChg>
        <pc:spChg chg="mod ord">
          <ac:chgData name="Green, Angela V" userId="dd54aa7e-acf1-4931-b3ad-a98ab8563f70" providerId="ADAL" clId="{6CF22685-B14E-46FC-92B8-C2AD5E48A4B1}" dt="2024-01-05T22:51:11.736" v="0" actId="700"/>
          <ac:spMkLst>
            <pc:docMk/>
            <pc:sldMk cId="3456172697" sldId="258"/>
            <ac:spMk id="3" creationId="{E6DC4C17-444C-4217-BF74-47678CE4EB77}"/>
          </ac:spMkLst>
        </pc:spChg>
        <pc:spChg chg="mod ord">
          <ac:chgData name="Green, Angela V" userId="dd54aa7e-acf1-4931-b3ad-a98ab8563f70" providerId="ADAL" clId="{6CF22685-B14E-46FC-92B8-C2AD5E48A4B1}" dt="2024-01-05T22:51:11.736" v="0" actId="700"/>
          <ac:spMkLst>
            <pc:docMk/>
            <pc:sldMk cId="3456172697" sldId="258"/>
            <ac:spMk id="4" creationId="{55E35FE9-F122-4A1B-91BA-D15FD8A30868}"/>
          </ac:spMkLst>
        </pc:spChg>
        <pc:spChg chg="add mod ord">
          <ac:chgData name="Green, Angela V" userId="dd54aa7e-acf1-4931-b3ad-a98ab8563f70" providerId="ADAL" clId="{6CF22685-B14E-46FC-92B8-C2AD5E48A4B1}" dt="2024-01-05T22:52:36.296" v="2"/>
          <ac:spMkLst>
            <pc:docMk/>
            <pc:sldMk cId="3456172697" sldId="258"/>
            <ac:spMk id="5" creationId="{B376CAED-B3F5-BA51-97EB-67F2712EDF4C}"/>
          </ac:spMkLst>
        </pc:spChg>
        <pc:spChg chg="add mod ord">
          <ac:chgData name="Green, Angela V" userId="dd54aa7e-acf1-4931-b3ad-a98ab8563f70" providerId="ADAL" clId="{6CF22685-B14E-46FC-92B8-C2AD5E48A4B1}" dt="2024-01-05T22:53:20.351" v="6" actId="1076"/>
          <ac:spMkLst>
            <pc:docMk/>
            <pc:sldMk cId="3456172697" sldId="258"/>
            <ac:spMk id="6" creationId="{6D59293E-E857-15E6-704B-274C862A1281}"/>
          </ac:spMkLst>
        </pc:spChg>
        <pc:spChg chg="add mod">
          <ac:chgData name="Green, Angela V" userId="dd54aa7e-acf1-4931-b3ad-a98ab8563f70" providerId="ADAL" clId="{6CF22685-B14E-46FC-92B8-C2AD5E48A4B1}" dt="2024-01-05T22:53:50.606" v="10" actId="255"/>
          <ac:spMkLst>
            <pc:docMk/>
            <pc:sldMk cId="3456172697" sldId="258"/>
            <ac:spMk id="8" creationId="{284620FE-7101-82BD-0DE6-58BBCC0390FB}"/>
          </ac:spMkLst>
        </pc:spChg>
      </pc:sldChg>
      <pc:sldChg chg="add">
        <pc:chgData name="Green, Angela V" userId="dd54aa7e-acf1-4931-b3ad-a98ab8563f70" providerId="ADAL" clId="{6CF22685-B14E-46FC-92B8-C2AD5E48A4B1}" dt="2024-01-05T22:55:47.989" v="19" actId="2890"/>
        <pc:sldMkLst>
          <pc:docMk/>
          <pc:sldMk cId="60962555" sldId="271"/>
        </pc:sldMkLst>
      </pc:sldChg>
    </pc:docChg>
  </pc:docChgLst>
  <pc:docChgLst>
    <pc:chgData name="Banda, Ceasar O" userId="S::cobanda@cougarnet.uh.edu::fc4712b5-34ce-4725-8cc2-c5f73107e9e1" providerId="AD" clId="Web-{1D37F275-8690-F0B8-F269-507AC4507AE2}"/>
    <pc:docChg chg="sldOrd">
      <pc:chgData name="Banda, Ceasar O" userId="S::cobanda@cougarnet.uh.edu::fc4712b5-34ce-4725-8cc2-c5f73107e9e1" providerId="AD" clId="Web-{1D37F275-8690-F0B8-F269-507AC4507AE2}" dt="2023-07-12T18:10:35.396" v="0"/>
      <pc:docMkLst>
        <pc:docMk/>
      </pc:docMkLst>
      <pc:sldChg chg="ord">
        <pc:chgData name="Banda, Ceasar O" userId="S::cobanda@cougarnet.uh.edu::fc4712b5-34ce-4725-8cc2-c5f73107e9e1" providerId="AD" clId="Web-{1D37F275-8690-F0B8-F269-507AC4507AE2}" dt="2023-07-12T18:10:35.396" v="0"/>
        <pc:sldMkLst>
          <pc:docMk/>
          <pc:sldMk cId="2195191666" sldId="25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200940C-013B-43F1-ABFC-4960AB9904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23EC3C-7C0F-4F23-A91B-080D0BF541A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E3AFC-53BC-4CD3-883E-88D747C98C3D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C5E7DA-7C03-4A71-9F79-44ED1260372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0E6063-3694-44B1-9E6E-2D7E121596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1C1A5-EC76-4D23-93D2-6872B1D2C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595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A4996-7D6D-4435-9DCA-F77AA20F0588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5DCF8C-B878-4054-8C4E-0C2ECD21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084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943927" y="4611267"/>
            <a:ext cx="4920798" cy="854219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lang="en-US" dirty="0"/>
              <a:t>Type Title Here (40-44 Pt Font)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45163" y="5468618"/>
            <a:ext cx="5419561" cy="600171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tx2"/>
                </a:solidFill>
                <a:latin typeface="MiloOT-Bold" panose="020B0804030101020102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Type Subtitle Here (24-28 Pt Font)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EA88B-ACDC-4A95-B687-38943DA9281E}" type="datetime1">
              <a:rPr lang="en-US" smtClean="0"/>
              <a:t>1/23/2024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559C58-8C7A-48D4-8B2E-1469A4DBA6AE}"/>
              </a:ext>
            </a:extLst>
          </p:cNvPr>
          <p:cNvGrpSpPr/>
          <p:nvPr userDrawn="1"/>
        </p:nvGrpSpPr>
        <p:grpSpPr>
          <a:xfrm>
            <a:off x="-245525" y="513972"/>
            <a:ext cx="9444511" cy="3731270"/>
            <a:chOff x="-245525" y="513972"/>
            <a:chExt cx="9444511" cy="3731270"/>
          </a:xfrm>
        </p:grpSpPr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8FB4038C-1E25-48A4-AA5B-FCDA3F7F108A}"/>
                </a:ext>
              </a:extLst>
            </p:cNvPr>
            <p:cNvSpPr/>
            <p:nvPr userDrawn="1"/>
          </p:nvSpPr>
          <p:spPr>
            <a:xfrm>
              <a:off x="-157018" y="513972"/>
              <a:ext cx="9301018" cy="3149182"/>
            </a:xfrm>
            <a:custGeom>
              <a:avLst/>
              <a:gdLst>
                <a:gd name="connsiteX0" fmla="*/ 4351973 w 4354512"/>
                <a:gd name="connsiteY0" fmla="*/ 131776 h 1369086"/>
                <a:gd name="connsiteX1" fmla="*/ 2030730 w 4354512"/>
                <a:gd name="connsiteY1" fmla="*/ 630886 h 1369086"/>
                <a:gd name="connsiteX2" fmla="*/ 0 w 4354512"/>
                <a:gd name="connsiteY2" fmla="*/ 962356 h 1369086"/>
                <a:gd name="connsiteX3" fmla="*/ 0 w 4354512"/>
                <a:gd name="connsiteY3" fmla="*/ 1160476 h 1369086"/>
                <a:gd name="connsiteX4" fmla="*/ 2030730 w 4354512"/>
                <a:gd name="connsiteY4" fmla="*/ 975691 h 1369086"/>
                <a:gd name="connsiteX5" fmla="*/ 4351973 w 4354512"/>
                <a:gd name="connsiteY5" fmla="*/ 644221 h 1369086"/>
                <a:gd name="connsiteX6" fmla="*/ 4351973 w 4354512"/>
                <a:gd name="connsiteY6" fmla="*/ 131776 h 136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54512" h="1369086">
                  <a:moveTo>
                    <a:pt x="4351973" y="131776"/>
                  </a:moveTo>
                  <a:cubicBezTo>
                    <a:pt x="3559493" y="-237794"/>
                    <a:pt x="2770823" y="247981"/>
                    <a:pt x="2030730" y="630886"/>
                  </a:cubicBezTo>
                  <a:cubicBezTo>
                    <a:pt x="1290638" y="1031889"/>
                    <a:pt x="598170" y="1318591"/>
                    <a:pt x="0" y="962356"/>
                  </a:cubicBezTo>
                  <a:cubicBezTo>
                    <a:pt x="0" y="1028079"/>
                    <a:pt x="0" y="1093801"/>
                    <a:pt x="0" y="1160476"/>
                  </a:cubicBezTo>
                  <a:cubicBezTo>
                    <a:pt x="598170" y="1559574"/>
                    <a:pt x="1289685" y="1323354"/>
                    <a:pt x="2030730" y="975691"/>
                  </a:cubicBezTo>
                  <a:cubicBezTo>
                    <a:pt x="2770823" y="646126"/>
                    <a:pt x="3559493" y="216549"/>
                    <a:pt x="4351973" y="644221"/>
                  </a:cubicBezTo>
                  <a:cubicBezTo>
                    <a:pt x="4357688" y="639459"/>
                    <a:pt x="4351973" y="131776"/>
                    <a:pt x="4351973" y="131776"/>
                  </a:cubicBezTo>
                  <a:close/>
                </a:path>
              </a:pathLst>
            </a:custGeom>
            <a:solidFill>
              <a:srgbClr val="C810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6B47B9E0-357F-423B-90CC-107E2564898A}"/>
                </a:ext>
              </a:extLst>
            </p:cNvPr>
            <p:cNvSpPr/>
            <p:nvPr userDrawn="1"/>
          </p:nvSpPr>
          <p:spPr>
            <a:xfrm rot="210072">
              <a:off x="-245525" y="1157445"/>
              <a:ext cx="9444511" cy="3087797"/>
            </a:xfrm>
            <a:custGeom>
              <a:avLst/>
              <a:gdLst>
                <a:gd name="connsiteX0" fmla="*/ 4428173 w 4428172"/>
                <a:gd name="connsiteY0" fmla="*/ 182145 h 1214676"/>
                <a:gd name="connsiteX1" fmla="*/ 2074545 w 4428172"/>
                <a:gd name="connsiteY1" fmla="*/ 537427 h 1214676"/>
                <a:gd name="connsiteX2" fmla="*/ 19050 w 4428172"/>
                <a:gd name="connsiteY2" fmla="*/ 768885 h 1214676"/>
                <a:gd name="connsiteX3" fmla="*/ 0 w 4428172"/>
                <a:gd name="connsiteY3" fmla="*/ 959385 h 1214676"/>
                <a:gd name="connsiteX4" fmla="*/ 2042160 w 4428172"/>
                <a:gd name="connsiteY4" fmla="*/ 893662 h 1214676"/>
                <a:gd name="connsiteX5" fmla="*/ 4379595 w 4428172"/>
                <a:gd name="connsiteY5" fmla="*/ 677445 h 1214676"/>
                <a:gd name="connsiteX6" fmla="*/ 4428173 w 4428172"/>
                <a:gd name="connsiteY6" fmla="*/ 182145 h 1214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28172" h="1214676">
                  <a:moveTo>
                    <a:pt x="4428173" y="182145"/>
                  </a:moveTo>
                  <a:cubicBezTo>
                    <a:pt x="3639503" y="-255053"/>
                    <a:pt x="2831783" y="187860"/>
                    <a:pt x="2074545" y="537427"/>
                  </a:cubicBezTo>
                  <a:cubicBezTo>
                    <a:pt x="1317308" y="904140"/>
                    <a:pt x="609600" y="1157505"/>
                    <a:pt x="19050" y="768885"/>
                  </a:cubicBezTo>
                  <a:cubicBezTo>
                    <a:pt x="12383" y="832702"/>
                    <a:pt x="6668" y="896520"/>
                    <a:pt x="0" y="959385"/>
                  </a:cubicBezTo>
                  <a:cubicBezTo>
                    <a:pt x="586740" y="1396582"/>
                    <a:pt x="1289685" y="1203225"/>
                    <a:pt x="2042160" y="893662"/>
                  </a:cubicBezTo>
                  <a:cubicBezTo>
                    <a:pt x="2794635" y="601245"/>
                    <a:pt x="3595688" y="210720"/>
                    <a:pt x="4379595" y="677445"/>
                  </a:cubicBezTo>
                  <a:cubicBezTo>
                    <a:pt x="4386263" y="672682"/>
                    <a:pt x="4428173" y="182145"/>
                    <a:pt x="4428173" y="182145"/>
                  </a:cubicBezTo>
                  <a:close/>
                </a:path>
              </a:pathLst>
            </a:custGeom>
            <a:solidFill>
              <a:srgbClr val="960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2" name="Graphic 2">
            <a:extLst>
              <a:ext uri="{FF2B5EF4-FFF2-40B4-BE49-F238E27FC236}">
                <a16:creationId xmlns:a16="http://schemas.microsoft.com/office/drawing/2014/main" id="{C12A068C-3C0E-4AF4-8DF7-63F5ABF07301}"/>
              </a:ext>
            </a:extLst>
          </p:cNvPr>
          <p:cNvSpPr/>
          <p:nvPr userDrawn="1"/>
        </p:nvSpPr>
        <p:spPr>
          <a:xfrm rot="252591">
            <a:off x="-183574" y="1765498"/>
            <a:ext cx="9348554" cy="2705225"/>
          </a:xfrm>
          <a:custGeom>
            <a:avLst/>
            <a:gdLst>
              <a:gd name="connsiteX0" fmla="*/ 4424363 w 4444516"/>
              <a:gd name="connsiteY0" fmla="*/ 165499 h 1139778"/>
              <a:gd name="connsiteX1" fmla="*/ 2065020 w 4444516"/>
              <a:gd name="connsiteY1" fmla="*/ 506494 h 1139778"/>
              <a:gd name="connsiteX2" fmla="*/ 0 w 4444516"/>
              <a:gd name="connsiteY2" fmla="*/ 706519 h 1139778"/>
              <a:gd name="connsiteX3" fmla="*/ 7620 w 4444516"/>
              <a:gd name="connsiteY3" fmla="*/ 899876 h 1139778"/>
              <a:gd name="connsiteX4" fmla="*/ 2077403 w 4444516"/>
              <a:gd name="connsiteY4" fmla="*/ 834154 h 1139778"/>
              <a:gd name="connsiteX5" fmla="*/ 4443413 w 4444516"/>
              <a:gd name="connsiteY5" fmla="*/ 666514 h 1139778"/>
              <a:gd name="connsiteX6" fmla="*/ 4424363 w 4444516"/>
              <a:gd name="connsiteY6" fmla="*/ 165499 h 113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4516" h="1139778">
                <a:moveTo>
                  <a:pt x="4424363" y="165499"/>
                </a:moveTo>
                <a:cubicBezTo>
                  <a:pt x="3613785" y="-237409"/>
                  <a:pt x="2814638" y="181691"/>
                  <a:pt x="2065020" y="506494"/>
                </a:cubicBezTo>
                <a:cubicBezTo>
                  <a:pt x="1315403" y="846536"/>
                  <a:pt x="614363" y="1082756"/>
                  <a:pt x="0" y="706519"/>
                </a:cubicBezTo>
                <a:cubicBezTo>
                  <a:pt x="2857" y="771289"/>
                  <a:pt x="4763" y="835106"/>
                  <a:pt x="7620" y="899876"/>
                </a:cubicBezTo>
                <a:cubicBezTo>
                  <a:pt x="622935" y="1315166"/>
                  <a:pt x="1325880" y="1123714"/>
                  <a:pt x="2077403" y="834154"/>
                </a:cubicBezTo>
                <a:cubicBezTo>
                  <a:pt x="2828925" y="560786"/>
                  <a:pt x="3630930" y="197884"/>
                  <a:pt x="4443413" y="666514"/>
                </a:cubicBezTo>
                <a:cubicBezTo>
                  <a:pt x="4450080" y="661751"/>
                  <a:pt x="4424363" y="165499"/>
                  <a:pt x="4424363" y="165499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Graphic 2">
            <a:extLst>
              <a:ext uri="{FF2B5EF4-FFF2-40B4-BE49-F238E27FC236}">
                <a16:creationId xmlns:a16="http://schemas.microsoft.com/office/drawing/2014/main" id="{DE6B21F4-8401-406A-A2A0-6C8C11164BF2}"/>
              </a:ext>
            </a:extLst>
          </p:cNvPr>
          <p:cNvSpPr/>
          <p:nvPr userDrawn="1"/>
        </p:nvSpPr>
        <p:spPr>
          <a:xfrm rot="470454">
            <a:off x="-536057" y="2498515"/>
            <a:ext cx="9916376" cy="2172395"/>
          </a:xfrm>
          <a:custGeom>
            <a:avLst/>
            <a:gdLst>
              <a:gd name="connsiteX0" fmla="*/ 4763 w 4443412"/>
              <a:gd name="connsiteY0" fmla="*/ 454959 h 712525"/>
              <a:gd name="connsiteX1" fmla="*/ 257175 w 4443412"/>
              <a:gd name="connsiteY1" fmla="*/ 590214 h 712525"/>
              <a:gd name="connsiteX2" fmla="*/ 532448 w 4443412"/>
              <a:gd name="connsiteY2" fmla="*/ 669272 h 712525"/>
              <a:gd name="connsiteX3" fmla="*/ 1102995 w 4443412"/>
              <a:gd name="connsiteY3" fmla="*/ 669272 h 712525"/>
              <a:gd name="connsiteX4" fmla="*/ 1660208 w 4443412"/>
              <a:gd name="connsiteY4" fmla="*/ 532112 h 712525"/>
              <a:gd name="connsiteX5" fmla="*/ 1931670 w 4443412"/>
              <a:gd name="connsiteY5" fmla="*/ 437814 h 712525"/>
              <a:gd name="connsiteX6" fmla="*/ 2066925 w 4443412"/>
              <a:gd name="connsiteY6" fmla="*/ 387332 h 712525"/>
              <a:gd name="connsiteX7" fmla="*/ 2202180 w 4443412"/>
              <a:gd name="connsiteY7" fmla="*/ 337802 h 712525"/>
              <a:gd name="connsiteX8" fmla="*/ 2747010 w 4443412"/>
              <a:gd name="connsiteY8" fmla="*/ 147302 h 712525"/>
              <a:gd name="connsiteX9" fmla="*/ 3312795 w 4443412"/>
              <a:gd name="connsiteY9" fmla="*/ 17762 h 712525"/>
              <a:gd name="connsiteX10" fmla="*/ 3895725 w 4443412"/>
              <a:gd name="connsiteY10" fmla="*/ 28239 h 712525"/>
              <a:gd name="connsiteX11" fmla="*/ 4178618 w 4443412"/>
              <a:gd name="connsiteY11" fmla="*/ 106344 h 712525"/>
              <a:gd name="connsiteX12" fmla="*/ 4443413 w 4443412"/>
              <a:gd name="connsiteY12" fmla="*/ 232074 h 712525"/>
              <a:gd name="connsiteX13" fmla="*/ 4408170 w 4443412"/>
              <a:gd name="connsiteY13" fmla="*/ 292082 h 712525"/>
              <a:gd name="connsiteX14" fmla="*/ 3884295 w 4443412"/>
              <a:gd name="connsiteY14" fmla="*/ 89199 h 712525"/>
              <a:gd name="connsiteX15" fmla="*/ 3319463 w 4443412"/>
              <a:gd name="connsiteY15" fmla="*/ 72054 h 712525"/>
              <a:gd name="connsiteX16" fmla="*/ 2761298 w 4443412"/>
              <a:gd name="connsiteY16" fmla="*/ 192069 h 712525"/>
              <a:gd name="connsiteX17" fmla="*/ 2216468 w 4443412"/>
              <a:gd name="connsiteY17" fmla="*/ 374949 h 712525"/>
              <a:gd name="connsiteX18" fmla="*/ 2080260 w 4443412"/>
              <a:gd name="connsiteY18" fmla="*/ 422574 h 712525"/>
              <a:gd name="connsiteX19" fmla="*/ 1945005 w 4443412"/>
              <a:gd name="connsiteY19" fmla="*/ 471152 h 712525"/>
              <a:gd name="connsiteX20" fmla="*/ 1670685 w 4443412"/>
              <a:gd name="connsiteY20" fmla="*/ 562592 h 712525"/>
              <a:gd name="connsiteX21" fmla="*/ 1107758 w 4443412"/>
              <a:gd name="connsiteY21" fmla="*/ 693084 h 712525"/>
              <a:gd name="connsiteX22" fmla="*/ 530543 w 4443412"/>
              <a:gd name="connsiteY22" fmla="*/ 685464 h 712525"/>
              <a:gd name="connsiteX23" fmla="*/ 253365 w 4443412"/>
              <a:gd name="connsiteY23" fmla="*/ 601644 h 712525"/>
              <a:gd name="connsiteX24" fmla="*/ 0 w 4443412"/>
              <a:gd name="connsiteY24" fmla="*/ 462579 h 712525"/>
              <a:gd name="connsiteX25" fmla="*/ 4763 w 4443412"/>
              <a:gd name="connsiteY25" fmla="*/ 454959 h 71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43412" h="712525">
                <a:moveTo>
                  <a:pt x="4763" y="454959"/>
                </a:moveTo>
                <a:cubicBezTo>
                  <a:pt x="83820" y="508299"/>
                  <a:pt x="168593" y="554019"/>
                  <a:pt x="257175" y="590214"/>
                </a:cubicBezTo>
                <a:cubicBezTo>
                  <a:pt x="345758" y="626409"/>
                  <a:pt x="438150" y="652127"/>
                  <a:pt x="532448" y="669272"/>
                </a:cubicBezTo>
                <a:cubicBezTo>
                  <a:pt x="721043" y="702609"/>
                  <a:pt x="914400" y="696894"/>
                  <a:pt x="1102995" y="669272"/>
                </a:cubicBezTo>
                <a:cubicBezTo>
                  <a:pt x="1292543" y="640697"/>
                  <a:pt x="1477328" y="591167"/>
                  <a:pt x="1660208" y="532112"/>
                </a:cubicBezTo>
                <a:cubicBezTo>
                  <a:pt x="1751648" y="502584"/>
                  <a:pt x="1842135" y="471152"/>
                  <a:pt x="1931670" y="437814"/>
                </a:cubicBezTo>
                <a:lnTo>
                  <a:pt x="2066925" y="387332"/>
                </a:lnTo>
                <a:lnTo>
                  <a:pt x="2202180" y="337802"/>
                </a:lnTo>
                <a:cubicBezTo>
                  <a:pt x="2382203" y="271127"/>
                  <a:pt x="2563178" y="204452"/>
                  <a:pt x="2747010" y="147302"/>
                </a:cubicBezTo>
                <a:cubicBezTo>
                  <a:pt x="2930843" y="90152"/>
                  <a:pt x="3119438" y="42527"/>
                  <a:pt x="3312795" y="17762"/>
                </a:cubicBezTo>
                <a:cubicBezTo>
                  <a:pt x="3505200" y="-7003"/>
                  <a:pt x="3703320" y="-7956"/>
                  <a:pt x="3895725" y="28239"/>
                </a:cubicBezTo>
                <a:cubicBezTo>
                  <a:pt x="3991928" y="46337"/>
                  <a:pt x="4087178" y="72054"/>
                  <a:pt x="4178618" y="106344"/>
                </a:cubicBezTo>
                <a:cubicBezTo>
                  <a:pt x="4270058" y="140634"/>
                  <a:pt x="4358640" y="183497"/>
                  <a:pt x="4443413" y="232074"/>
                </a:cubicBezTo>
                <a:lnTo>
                  <a:pt x="4408170" y="292082"/>
                </a:lnTo>
                <a:cubicBezTo>
                  <a:pt x="4246245" y="195879"/>
                  <a:pt x="4069080" y="125394"/>
                  <a:pt x="3884295" y="89199"/>
                </a:cubicBezTo>
                <a:cubicBezTo>
                  <a:pt x="3699510" y="52052"/>
                  <a:pt x="3508058" y="50147"/>
                  <a:pt x="3319463" y="72054"/>
                </a:cubicBezTo>
                <a:cubicBezTo>
                  <a:pt x="3130868" y="93962"/>
                  <a:pt x="2944178" y="137777"/>
                  <a:pt x="2761298" y="192069"/>
                </a:cubicBezTo>
                <a:cubicBezTo>
                  <a:pt x="2577465" y="246362"/>
                  <a:pt x="2397443" y="311132"/>
                  <a:pt x="2216468" y="374949"/>
                </a:cubicBezTo>
                <a:lnTo>
                  <a:pt x="2080260" y="422574"/>
                </a:lnTo>
                <a:lnTo>
                  <a:pt x="1945005" y="471152"/>
                </a:lnTo>
                <a:cubicBezTo>
                  <a:pt x="1854518" y="503537"/>
                  <a:pt x="1763078" y="534017"/>
                  <a:pt x="1670685" y="562592"/>
                </a:cubicBezTo>
                <a:cubicBezTo>
                  <a:pt x="1486853" y="619742"/>
                  <a:pt x="1299210" y="667367"/>
                  <a:pt x="1107758" y="693084"/>
                </a:cubicBezTo>
                <a:cubicBezTo>
                  <a:pt x="916305" y="718802"/>
                  <a:pt x="721043" y="721659"/>
                  <a:pt x="530543" y="685464"/>
                </a:cubicBezTo>
                <a:cubicBezTo>
                  <a:pt x="435293" y="667367"/>
                  <a:pt x="342900" y="639744"/>
                  <a:pt x="253365" y="601644"/>
                </a:cubicBezTo>
                <a:cubicBezTo>
                  <a:pt x="164783" y="564497"/>
                  <a:pt x="80010" y="516872"/>
                  <a:pt x="0" y="462579"/>
                </a:cubicBezTo>
                <a:lnTo>
                  <a:pt x="4763" y="454959"/>
                </a:lnTo>
                <a:close/>
              </a:path>
            </a:pathLst>
          </a:custGeom>
          <a:solidFill>
            <a:srgbClr val="F6BE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EE60BC5-9047-4994-9FB9-6BD718BFB4DD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98771" y="871941"/>
            <a:ext cx="4023360" cy="4023360"/>
            <a:chOff x="6972075" y="332476"/>
            <a:chExt cx="4911044" cy="4911044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D0830E0-C7A7-459F-A214-22472F08585F}"/>
                </a:ext>
              </a:extLst>
            </p:cNvPr>
            <p:cNvSpPr/>
            <p:nvPr userDrawn="1"/>
          </p:nvSpPr>
          <p:spPr>
            <a:xfrm>
              <a:off x="6972075" y="332476"/>
              <a:ext cx="4911044" cy="4911044"/>
            </a:xfrm>
            <a:custGeom>
              <a:avLst/>
              <a:gdLst>
                <a:gd name="connsiteX0" fmla="*/ 899886 w 1799772"/>
                <a:gd name="connsiteY0" fmla="*/ 0 h 1799772"/>
                <a:gd name="connsiteX1" fmla="*/ 1799772 w 1799772"/>
                <a:gd name="connsiteY1" fmla="*/ 899886 h 1799772"/>
                <a:gd name="connsiteX2" fmla="*/ 899886 w 1799772"/>
                <a:gd name="connsiteY2" fmla="*/ 1799772 h 1799772"/>
                <a:gd name="connsiteX3" fmla="*/ 0 w 1799772"/>
                <a:gd name="connsiteY3" fmla="*/ 899886 h 1799772"/>
                <a:gd name="connsiteX4" fmla="*/ 899886 w 1799772"/>
                <a:gd name="connsiteY4" fmla="*/ 0 h 179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772" h="1799772">
                  <a:moveTo>
                    <a:pt x="899886" y="0"/>
                  </a:moveTo>
                  <a:cubicBezTo>
                    <a:pt x="1396879" y="0"/>
                    <a:pt x="1799772" y="402893"/>
                    <a:pt x="1799772" y="899886"/>
                  </a:cubicBezTo>
                  <a:cubicBezTo>
                    <a:pt x="1799772" y="1396879"/>
                    <a:pt x="1396879" y="1799772"/>
                    <a:pt x="899886" y="1799772"/>
                  </a:cubicBezTo>
                  <a:cubicBezTo>
                    <a:pt x="402893" y="1799772"/>
                    <a:pt x="0" y="1396879"/>
                    <a:pt x="0" y="899886"/>
                  </a:cubicBezTo>
                  <a:cubicBezTo>
                    <a:pt x="0" y="402893"/>
                    <a:pt x="402893" y="0"/>
                    <a:pt x="89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54100" dist="1435100" dir="5400000" sx="78000" sy="78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CD8B7B3-BDF6-4E98-8D32-3D4B4A4A044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duotone>
                <a:prstClr val="black"/>
                <a:srgbClr val="333333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4672" y="778834"/>
              <a:ext cx="4125850" cy="4057000"/>
            </a:xfrm>
            <a:prstGeom prst="ellipse">
              <a:avLst/>
            </a:prstGeom>
            <a:solidFill>
              <a:srgbClr val="F5AA71"/>
            </a:solidFill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2747553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49" y="1062182"/>
            <a:ext cx="6858000" cy="646544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Type Title Here in 44 Pt Font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8649" y="1842603"/>
            <a:ext cx="6858000" cy="7127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Type text here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3C4CB3B-13DC-4AFB-A922-87B9895DDFE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486650" y="0"/>
            <a:ext cx="1724195" cy="2011680"/>
            <a:chOff x="7023441" y="0"/>
            <a:chExt cx="2120559" cy="247413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7F603D9-AFBA-4071-8161-32DE9E875ECF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6815075" y="208366"/>
              <a:ext cx="2474131" cy="2057399"/>
            </a:xfrm>
            <a:custGeom>
              <a:avLst/>
              <a:gdLst>
                <a:gd name="connsiteX0" fmla="*/ 3020659 w 3040687"/>
                <a:gd name="connsiteY0" fmla="*/ 0 h 2414541"/>
                <a:gd name="connsiteX1" fmla="*/ 0 w 3040687"/>
                <a:gd name="connsiteY1" fmla="*/ 0 h 2414541"/>
                <a:gd name="connsiteX2" fmla="*/ 0 w 3040687"/>
                <a:gd name="connsiteY2" fmla="*/ 2212042 h 2414541"/>
                <a:gd name="connsiteX3" fmla="*/ 71733 w 3040687"/>
                <a:gd name="connsiteY3" fmla="*/ 2246598 h 2414541"/>
                <a:gd name="connsiteX4" fmla="*/ 903589 w 3040687"/>
                <a:gd name="connsiteY4" fmla="*/ 2414541 h 2414541"/>
                <a:gd name="connsiteX5" fmla="*/ 3040687 w 3040687"/>
                <a:gd name="connsiteY5" fmla="*/ 277443 h 2414541"/>
                <a:gd name="connsiteX6" fmla="*/ 3029653 w 3040687"/>
                <a:gd name="connsiteY6" fmla="*/ 58937 h 241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0687" h="2414541">
                  <a:moveTo>
                    <a:pt x="3020659" y="0"/>
                  </a:moveTo>
                  <a:lnTo>
                    <a:pt x="0" y="0"/>
                  </a:lnTo>
                  <a:lnTo>
                    <a:pt x="0" y="2212042"/>
                  </a:lnTo>
                  <a:lnTo>
                    <a:pt x="71733" y="2246598"/>
                  </a:lnTo>
                  <a:cubicBezTo>
                    <a:pt x="327412" y="2354740"/>
                    <a:pt x="608517" y="2414541"/>
                    <a:pt x="903589" y="2414541"/>
                  </a:cubicBezTo>
                  <a:cubicBezTo>
                    <a:pt x="2083877" y="2414541"/>
                    <a:pt x="3040687" y="1457731"/>
                    <a:pt x="3040687" y="277443"/>
                  </a:cubicBezTo>
                  <a:cubicBezTo>
                    <a:pt x="3040687" y="203675"/>
                    <a:pt x="3036949" y="130780"/>
                    <a:pt x="3029653" y="58937"/>
                  </a:cubicBezTo>
                  <a:close/>
                </a:path>
              </a:pathLst>
            </a:custGeom>
            <a:gradFill>
              <a:gsLst>
                <a:gs pos="100000">
                  <a:srgbClr val="F6BE00"/>
                </a:gs>
                <a:gs pos="0">
                  <a:srgbClr val="F6BE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54585A"/>
                </a:solidFill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C73474A-A05D-43DF-8E7A-FF8E56B92313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6946815" y="276945"/>
              <a:ext cx="2474130" cy="1920240"/>
            </a:xfrm>
            <a:custGeom>
              <a:avLst/>
              <a:gdLst>
                <a:gd name="connsiteX0" fmla="*/ 3020659 w 3040687"/>
                <a:gd name="connsiteY0" fmla="*/ 0 h 2414541"/>
                <a:gd name="connsiteX1" fmla="*/ 0 w 3040687"/>
                <a:gd name="connsiteY1" fmla="*/ 0 h 2414541"/>
                <a:gd name="connsiteX2" fmla="*/ 0 w 3040687"/>
                <a:gd name="connsiteY2" fmla="*/ 2212042 h 2414541"/>
                <a:gd name="connsiteX3" fmla="*/ 71733 w 3040687"/>
                <a:gd name="connsiteY3" fmla="*/ 2246598 h 2414541"/>
                <a:gd name="connsiteX4" fmla="*/ 903589 w 3040687"/>
                <a:gd name="connsiteY4" fmla="*/ 2414541 h 2414541"/>
                <a:gd name="connsiteX5" fmla="*/ 3040687 w 3040687"/>
                <a:gd name="connsiteY5" fmla="*/ 277443 h 2414541"/>
                <a:gd name="connsiteX6" fmla="*/ 3029653 w 3040687"/>
                <a:gd name="connsiteY6" fmla="*/ 58937 h 241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0687" h="2414541">
                  <a:moveTo>
                    <a:pt x="3020659" y="0"/>
                  </a:moveTo>
                  <a:lnTo>
                    <a:pt x="0" y="0"/>
                  </a:lnTo>
                  <a:lnTo>
                    <a:pt x="0" y="2212042"/>
                  </a:lnTo>
                  <a:lnTo>
                    <a:pt x="71733" y="2246598"/>
                  </a:lnTo>
                  <a:cubicBezTo>
                    <a:pt x="327412" y="2354740"/>
                    <a:pt x="608517" y="2414541"/>
                    <a:pt x="903589" y="2414541"/>
                  </a:cubicBezTo>
                  <a:cubicBezTo>
                    <a:pt x="2083877" y="2414541"/>
                    <a:pt x="3040687" y="1457731"/>
                    <a:pt x="3040687" y="277443"/>
                  </a:cubicBezTo>
                  <a:cubicBezTo>
                    <a:pt x="3040687" y="203675"/>
                    <a:pt x="3036949" y="130780"/>
                    <a:pt x="3029653" y="5893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10A1D8EC-7D45-4A09-9BC4-C5F3D3FE2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013A-3338-4FD5-B631-4E9CD902BA33}" type="datetime1">
              <a:rPr lang="en-US" smtClean="0"/>
              <a:t>1/23/2024</a:t>
            </a:fld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92F33584-43E1-41B9-A00D-317E1CAB5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5221FCC-0624-4E40-99E8-160CCF717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451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Type Title Here in 44 Pt Font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BD602-3C58-49F2-906B-B231A0AD54ED}" type="datetime1">
              <a:rPr lang="en-US" smtClean="0"/>
              <a:t>1/23/2024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04F7858-9033-4E6E-868F-E770EC42CC2D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486650" y="0"/>
            <a:ext cx="1724195" cy="2011680"/>
            <a:chOff x="7023441" y="0"/>
            <a:chExt cx="2120559" cy="247413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8B2F65B-1270-4CD3-83AA-91ED6F0321A5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6815075" y="208366"/>
              <a:ext cx="2474131" cy="2057399"/>
            </a:xfrm>
            <a:custGeom>
              <a:avLst/>
              <a:gdLst>
                <a:gd name="connsiteX0" fmla="*/ 3020659 w 3040687"/>
                <a:gd name="connsiteY0" fmla="*/ 0 h 2414541"/>
                <a:gd name="connsiteX1" fmla="*/ 0 w 3040687"/>
                <a:gd name="connsiteY1" fmla="*/ 0 h 2414541"/>
                <a:gd name="connsiteX2" fmla="*/ 0 w 3040687"/>
                <a:gd name="connsiteY2" fmla="*/ 2212042 h 2414541"/>
                <a:gd name="connsiteX3" fmla="*/ 71733 w 3040687"/>
                <a:gd name="connsiteY3" fmla="*/ 2246598 h 2414541"/>
                <a:gd name="connsiteX4" fmla="*/ 903589 w 3040687"/>
                <a:gd name="connsiteY4" fmla="*/ 2414541 h 2414541"/>
                <a:gd name="connsiteX5" fmla="*/ 3040687 w 3040687"/>
                <a:gd name="connsiteY5" fmla="*/ 277443 h 2414541"/>
                <a:gd name="connsiteX6" fmla="*/ 3029653 w 3040687"/>
                <a:gd name="connsiteY6" fmla="*/ 58937 h 241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0687" h="2414541">
                  <a:moveTo>
                    <a:pt x="3020659" y="0"/>
                  </a:moveTo>
                  <a:lnTo>
                    <a:pt x="0" y="0"/>
                  </a:lnTo>
                  <a:lnTo>
                    <a:pt x="0" y="2212042"/>
                  </a:lnTo>
                  <a:lnTo>
                    <a:pt x="71733" y="2246598"/>
                  </a:lnTo>
                  <a:cubicBezTo>
                    <a:pt x="327412" y="2354740"/>
                    <a:pt x="608517" y="2414541"/>
                    <a:pt x="903589" y="2414541"/>
                  </a:cubicBezTo>
                  <a:cubicBezTo>
                    <a:pt x="2083877" y="2414541"/>
                    <a:pt x="3040687" y="1457731"/>
                    <a:pt x="3040687" y="277443"/>
                  </a:cubicBezTo>
                  <a:cubicBezTo>
                    <a:pt x="3040687" y="203675"/>
                    <a:pt x="3036949" y="130780"/>
                    <a:pt x="3029653" y="58937"/>
                  </a:cubicBezTo>
                  <a:close/>
                </a:path>
              </a:pathLst>
            </a:custGeom>
            <a:gradFill>
              <a:gsLst>
                <a:gs pos="100000">
                  <a:srgbClr val="F6BE00"/>
                </a:gs>
                <a:gs pos="0">
                  <a:srgbClr val="F6BE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54585A"/>
                </a:solidFill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CC01BB4-9EA8-4A17-8DF8-1D9A50DC183D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6946815" y="276945"/>
              <a:ext cx="2474130" cy="1920240"/>
            </a:xfrm>
            <a:custGeom>
              <a:avLst/>
              <a:gdLst>
                <a:gd name="connsiteX0" fmla="*/ 3020659 w 3040687"/>
                <a:gd name="connsiteY0" fmla="*/ 0 h 2414541"/>
                <a:gd name="connsiteX1" fmla="*/ 0 w 3040687"/>
                <a:gd name="connsiteY1" fmla="*/ 0 h 2414541"/>
                <a:gd name="connsiteX2" fmla="*/ 0 w 3040687"/>
                <a:gd name="connsiteY2" fmla="*/ 2212042 h 2414541"/>
                <a:gd name="connsiteX3" fmla="*/ 71733 w 3040687"/>
                <a:gd name="connsiteY3" fmla="*/ 2246598 h 2414541"/>
                <a:gd name="connsiteX4" fmla="*/ 903589 w 3040687"/>
                <a:gd name="connsiteY4" fmla="*/ 2414541 h 2414541"/>
                <a:gd name="connsiteX5" fmla="*/ 3040687 w 3040687"/>
                <a:gd name="connsiteY5" fmla="*/ 277443 h 2414541"/>
                <a:gd name="connsiteX6" fmla="*/ 3029653 w 3040687"/>
                <a:gd name="connsiteY6" fmla="*/ 58937 h 241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0687" h="2414541">
                  <a:moveTo>
                    <a:pt x="3020659" y="0"/>
                  </a:moveTo>
                  <a:lnTo>
                    <a:pt x="0" y="0"/>
                  </a:lnTo>
                  <a:lnTo>
                    <a:pt x="0" y="2212042"/>
                  </a:lnTo>
                  <a:lnTo>
                    <a:pt x="71733" y="2246598"/>
                  </a:lnTo>
                  <a:cubicBezTo>
                    <a:pt x="327412" y="2354740"/>
                    <a:pt x="608517" y="2414541"/>
                    <a:pt x="903589" y="2414541"/>
                  </a:cubicBezTo>
                  <a:cubicBezTo>
                    <a:pt x="2083877" y="2414541"/>
                    <a:pt x="3040687" y="1457731"/>
                    <a:pt x="3040687" y="277443"/>
                  </a:cubicBezTo>
                  <a:cubicBezTo>
                    <a:pt x="3040687" y="203675"/>
                    <a:pt x="3036949" y="130780"/>
                    <a:pt x="3029653" y="5893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3567441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87426"/>
            <a:ext cx="2949178" cy="9337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FA00A-1B92-4E8D-8839-430D305562A6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01FB62B-8507-40FF-AD25-089EDD68D2A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486650" y="0"/>
            <a:ext cx="1724195" cy="2011680"/>
            <a:chOff x="7023441" y="0"/>
            <a:chExt cx="2120559" cy="2474131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A933393-BB2E-4461-B156-09B74FFD96DD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6815075" y="208366"/>
              <a:ext cx="2474131" cy="2057399"/>
            </a:xfrm>
            <a:custGeom>
              <a:avLst/>
              <a:gdLst>
                <a:gd name="connsiteX0" fmla="*/ 3020659 w 3040687"/>
                <a:gd name="connsiteY0" fmla="*/ 0 h 2414541"/>
                <a:gd name="connsiteX1" fmla="*/ 0 w 3040687"/>
                <a:gd name="connsiteY1" fmla="*/ 0 h 2414541"/>
                <a:gd name="connsiteX2" fmla="*/ 0 w 3040687"/>
                <a:gd name="connsiteY2" fmla="*/ 2212042 h 2414541"/>
                <a:gd name="connsiteX3" fmla="*/ 71733 w 3040687"/>
                <a:gd name="connsiteY3" fmla="*/ 2246598 h 2414541"/>
                <a:gd name="connsiteX4" fmla="*/ 903589 w 3040687"/>
                <a:gd name="connsiteY4" fmla="*/ 2414541 h 2414541"/>
                <a:gd name="connsiteX5" fmla="*/ 3040687 w 3040687"/>
                <a:gd name="connsiteY5" fmla="*/ 277443 h 2414541"/>
                <a:gd name="connsiteX6" fmla="*/ 3029653 w 3040687"/>
                <a:gd name="connsiteY6" fmla="*/ 58937 h 241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0687" h="2414541">
                  <a:moveTo>
                    <a:pt x="3020659" y="0"/>
                  </a:moveTo>
                  <a:lnTo>
                    <a:pt x="0" y="0"/>
                  </a:lnTo>
                  <a:lnTo>
                    <a:pt x="0" y="2212042"/>
                  </a:lnTo>
                  <a:lnTo>
                    <a:pt x="71733" y="2246598"/>
                  </a:lnTo>
                  <a:cubicBezTo>
                    <a:pt x="327412" y="2354740"/>
                    <a:pt x="608517" y="2414541"/>
                    <a:pt x="903589" y="2414541"/>
                  </a:cubicBezTo>
                  <a:cubicBezTo>
                    <a:pt x="2083877" y="2414541"/>
                    <a:pt x="3040687" y="1457731"/>
                    <a:pt x="3040687" y="277443"/>
                  </a:cubicBezTo>
                  <a:cubicBezTo>
                    <a:pt x="3040687" y="203675"/>
                    <a:pt x="3036949" y="130780"/>
                    <a:pt x="3029653" y="58937"/>
                  </a:cubicBezTo>
                  <a:close/>
                </a:path>
              </a:pathLst>
            </a:custGeom>
            <a:gradFill>
              <a:gsLst>
                <a:gs pos="100000">
                  <a:srgbClr val="F6BE00"/>
                </a:gs>
                <a:gs pos="0">
                  <a:srgbClr val="F6BE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54585A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9F65917-50D4-49CB-8631-F1EB287E611E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6946815" y="276945"/>
              <a:ext cx="2474130" cy="1920240"/>
            </a:xfrm>
            <a:custGeom>
              <a:avLst/>
              <a:gdLst>
                <a:gd name="connsiteX0" fmla="*/ 3020659 w 3040687"/>
                <a:gd name="connsiteY0" fmla="*/ 0 h 2414541"/>
                <a:gd name="connsiteX1" fmla="*/ 0 w 3040687"/>
                <a:gd name="connsiteY1" fmla="*/ 0 h 2414541"/>
                <a:gd name="connsiteX2" fmla="*/ 0 w 3040687"/>
                <a:gd name="connsiteY2" fmla="*/ 2212042 h 2414541"/>
                <a:gd name="connsiteX3" fmla="*/ 71733 w 3040687"/>
                <a:gd name="connsiteY3" fmla="*/ 2246598 h 2414541"/>
                <a:gd name="connsiteX4" fmla="*/ 903589 w 3040687"/>
                <a:gd name="connsiteY4" fmla="*/ 2414541 h 2414541"/>
                <a:gd name="connsiteX5" fmla="*/ 3040687 w 3040687"/>
                <a:gd name="connsiteY5" fmla="*/ 277443 h 2414541"/>
                <a:gd name="connsiteX6" fmla="*/ 3029653 w 3040687"/>
                <a:gd name="connsiteY6" fmla="*/ 58937 h 241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0687" h="2414541">
                  <a:moveTo>
                    <a:pt x="3020659" y="0"/>
                  </a:moveTo>
                  <a:lnTo>
                    <a:pt x="0" y="0"/>
                  </a:lnTo>
                  <a:lnTo>
                    <a:pt x="0" y="2212042"/>
                  </a:lnTo>
                  <a:lnTo>
                    <a:pt x="71733" y="2246598"/>
                  </a:lnTo>
                  <a:cubicBezTo>
                    <a:pt x="327412" y="2354740"/>
                    <a:pt x="608517" y="2414541"/>
                    <a:pt x="903589" y="2414541"/>
                  </a:cubicBezTo>
                  <a:cubicBezTo>
                    <a:pt x="2083877" y="2414541"/>
                    <a:pt x="3040687" y="1457731"/>
                    <a:pt x="3040687" y="277443"/>
                  </a:cubicBezTo>
                  <a:cubicBezTo>
                    <a:pt x="3040687" y="203675"/>
                    <a:pt x="3036949" y="130780"/>
                    <a:pt x="3029653" y="5893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1610246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87426"/>
            <a:ext cx="2949178" cy="96144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Type text here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4B30-5476-4793-AE5D-B9CF21E2EABD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C63CE55-308B-4BFC-8330-D907192431B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486650" y="0"/>
            <a:ext cx="1724195" cy="2011680"/>
            <a:chOff x="7023441" y="0"/>
            <a:chExt cx="2120559" cy="2474131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CD7BA2-B64B-415C-98AF-590A0AF89C96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6815075" y="208366"/>
              <a:ext cx="2474131" cy="2057399"/>
            </a:xfrm>
            <a:custGeom>
              <a:avLst/>
              <a:gdLst>
                <a:gd name="connsiteX0" fmla="*/ 3020659 w 3040687"/>
                <a:gd name="connsiteY0" fmla="*/ 0 h 2414541"/>
                <a:gd name="connsiteX1" fmla="*/ 0 w 3040687"/>
                <a:gd name="connsiteY1" fmla="*/ 0 h 2414541"/>
                <a:gd name="connsiteX2" fmla="*/ 0 w 3040687"/>
                <a:gd name="connsiteY2" fmla="*/ 2212042 h 2414541"/>
                <a:gd name="connsiteX3" fmla="*/ 71733 w 3040687"/>
                <a:gd name="connsiteY3" fmla="*/ 2246598 h 2414541"/>
                <a:gd name="connsiteX4" fmla="*/ 903589 w 3040687"/>
                <a:gd name="connsiteY4" fmla="*/ 2414541 h 2414541"/>
                <a:gd name="connsiteX5" fmla="*/ 3040687 w 3040687"/>
                <a:gd name="connsiteY5" fmla="*/ 277443 h 2414541"/>
                <a:gd name="connsiteX6" fmla="*/ 3029653 w 3040687"/>
                <a:gd name="connsiteY6" fmla="*/ 58937 h 241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0687" h="2414541">
                  <a:moveTo>
                    <a:pt x="3020659" y="0"/>
                  </a:moveTo>
                  <a:lnTo>
                    <a:pt x="0" y="0"/>
                  </a:lnTo>
                  <a:lnTo>
                    <a:pt x="0" y="2212042"/>
                  </a:lnTo>
                  <a:lnTo>
                    <a:pt x="71733" y="2246598"/>
                  </a:lnTo>
                  <a:cubicBezTo>
                    <a:pt x="327412" y="2354740"/>
                    <a:pt x="608517" y="2414541"/>
                    <a:pt x="903589" y="2414541"/>
                  </a:cubicBezTo>
                  <a:cubicBezTo>
                    <a:pt x="2083877" y="2414541"/>
                    <a:pt x="3040687" y="1457731"/>
                    <a:pt x="3040687" y="277443"/>
                  </a:cubicBezTo>
                  <a:cubicBezTo>
                    <a:pt x="3040687" y="203675"/>
                    <a:pt x="3036949" y="130780"/>
                    <a:pt x="3029653" y="58937"/>
                  </a:cubicBezTo>
                  <a:close/>
                </a:path>
              </a:pathLst>
            </a:custGeom>
            <a:gradFill>
              <a:gsLst>
                <a:gs pos="100000">
                  <a:srgbClr val="F6BE00"/>
                </a:gs>
                <a:gs pos="0">
                  <a:srgbClr val="F6BE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54585A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1B70A9A-50DD-42BE-B508-02B9183C22D8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6946815" y="276945"/>
              <a:ext cx="2474130" cy="1920240"/>
            </a:xfrm>
            <a:custGeom>
              <a:avLst/>
              <a:gdLst>
                <a:gd name="connsiteX0" fmla="*/ 3020659 w 3040687"/>
                <a:gd name="connsiteY0" fmla="*/ 0 h 2414541"/>
                <a:gd name="connsiteX1" fmla="*/ 0 w 3040687"/>
                <a:gd name="connsiteY1" fmla="*/ 0 h 2414541"/>
                <a:gd name="connsiteX2" fmla="*/ 0 w 3040687"/>
                <a:gd name="connsiteY2" fmla="*/ 2212042 h 2414541"/>
                <a:gd name="connsiteX3" fmla="*/ 71733 w 3040687"/>
                <a:gd name="connsiteY3" fmla="*/ 2246598 h 2414541"/>
                <a:gd name="connsiteX4" fmla="*/ 903589 w 3040687"/>
                <a:gd name="connsiteY4" fmla="*/ 2414541 h 2414541"/>
                <a:gd name="connsiteX5" fmla="*/ 3040687 w 3040687"/>
                <a:gd name="connsiteY5" fmla="*/ 277443 h 2414541"/>
                <a:gd name="connsiteX6" fmla="*/ 3029653 w 3040687"/>
                <a:gd name="connsiteY6" fmla="*/ 58937 h 241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0687" h="2414541">
                  <a:moveTo>
                    <a:pt x="3020659" y="0"/>
                  </a:moveTo>
                  <a:lnTo>
                    <a:pt x="0" y="0"/>
                  </a:lnTo>
                  <a:lnTo>
                    <a:pt x="0" y="2212042"/>
                  </a:lnTo>
                  <a:lnTo>
                    <a:pt x="71733" y="2246598"/>
                  </a:lnTo>
                  <a:cubicBezTo>
                    <a:pt x="327412" y="2354740"/>
                    <a:pt x="608517" y="2414541"/>
                    <a:pt x="903589" y="2414541"/>
                  </a:cubicBezTo>
                  <a:cubicBezTo>
                    <a:pt x="2083877" y="2414541"/>
                    <a:pt x="3040687" y="1457731"/>
                    <a:pt x="3040687" y="277443"/>
                  </a:cubicBezTo>
                  <a:cubicBezTo>
                    <a:pt x="3040687" y="203675"/>
                    <a:pt x="3036949" y="130780"/>
                    <a:pt x="3029653" y="5893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3388898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Type Title Here in 44 Pt Font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Bullet One</a:t>
            </a:r>
          </a:p>
          <a:p>
            <a:pPr lvl="1"/>
            <a:r>
              <a:rPr lang="en-US" dirty="0"/>
              <a:t>Bullet Two</a:t>
            </a:r>
          </a:p>
          <a:p>
            <a:pPr lvl="2"/>
            <a:r>
              <a:rPr lang="en-US" dirty="0"/>
              <a:t>Bullet Three</a:t>
            </a:r>
          </a:p>
          <a:p>
            <a:pPr lvl="3"/>
            <a:r>
              <a:rPr lang="en-US" dirty="0"/>
              <a:t>Bullet Five</a:t>
            </a:r>
          </a:p>
          <a:p>
            <a:pPr lvl="4"/>
            <a:r>
              <a:rPr lang="en-US" dirty="0"/>
              <a:t>Bullet Six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DC898-6E64-4DF6-B712-B0CF3230D003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Graphic 2">
            <a:extLst>
              <a:ext uri="{FF2B5EF4-FFF2-40B4-BE49-F238E27FC236}">
                <a16:creationId xmlns:a16="http://schemas.microsoft.com/office/drawing/2014/main" id="{56513C55-03E6-421B-9084-2FDCCAF76671}"/>
              </a:ext>
            </a:extLst>
          </p:cNvPr>
          <p:cNvSpPr/>
          <p:nvPr userDrawn="1"/>
        </p:nvSpPr>
        <p:spPr>
          <a:xfrm>
            <a:off x="1413164" y="4532064"/>
            <a:ext cx="7730836" cy="3289797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21369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Type Title Here in 44 Pt Font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82F9-405C-4C1D-9FF8-C558A962C101}" type="datetime1">
              <a:rPr lang="en-US" smtClean="0"/>
              <a:t>1/23/2024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Graphic 2">
            <a:extLst>
              <a:ext uri="{FF2B5EF4-FFF2-40B4-BE49-F238E27FC236}">
                <a16:creationId xmlns:a16="http://schemas.microsoft.com/office/drawing/2014/main" id="{53781660-351B-471B-A3D8-59A25ACADB3C}"/>
              </a:ext>
            </a:extLst>
          </p:cNvPr>
          <p:cNvSpPr/>
          <p:nvPr userDrawn="1"/>
        </p:nvSpPr>
        <p:spPr>
          <a:xfrm>
            <a:off x="1413164" y="4532064"/>
            <a:ext cx="7730836" cy="3289797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1302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3FEB7-14D2-484E-A85C-4E382BC90FC3}" type="datetime1">
              <a:rPr lang="en-US" smtClean="0"/>
              <a:t>1/23/2024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Graphic 2">
            <a:extLst>
              <a:ext uri="{FF2B5EF4-FFF2-40B4-BE49-F238E27FC236}">
                <a16:creationId xmlns:a16="http://schemas.microsoft.com/office/drawing/2014/main" id="{93726816-1319-4D0B-859F-92AD930CBA5A}"/>
              </a:ext>
            </a:extLst>
          </p:cNvPr>
          <p:cNvSpPr/>
          <p:nvPr userDrawn="1"/>
        </p:nvSpPr>
        <p:spPr>
          <a:xfrm>
            <a:off x="1413164" y="4532064"/>
            <a:ext cx="7730836" cy="3289797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51451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48" y="1062182"/>
            <a:ext cx="7794916" cy="646544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Type Title Here in 44 Pt Font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8648" y="1842603"/>
            <a:ext cx="7794916" cy="7127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Type text 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96A8-1B51-41CE-A231-EB8A2BD0D5A3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Graphic 2">
            <a:extLst>
              <a:ext uri="{FF2B5EF4-FFF2-40B4-BE49-F238E27FC236}">
                <a16:creationId xmlns:a16="http://schemas.microsoft.com/office/drawing/2014/main" id="{589FE2C4-0CF2-479D-B6B1-AC6A58BD6DA4}"/>
              </a:ext>
            </a:extLst>
          </p:cNvPr>
          <p:cNvSpPr/>
          <p:nvPr userDrawn="1"/>
        </p:nvSpPr>
        <p:spPr>
          <a:xfrm>
            <a:off x="1413164" y="4532064"/>
            <a:ext cx="7730836" cy="3289797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71376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87426"/>
            <a:ext cx="2949178" cy="9337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5D663-1DAA-4D44-9487-8592AA565DAB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Graphic 2">
            <a:extLst>
              <a:ext uri="{FF2B5EF4-FFF2-40B4-BE49-F238E27FC236}">
                <a16:creationId xmlns:a16="http://schemas.microsoft.com/office/drawing/2014/main" id="{E51C157C-B106-4FED-BFD1-2C6AD78FD555}"/>
              </a:ext>
            </a:extLst>
          </p:cNvPr>
          <p:cNvSpPr/>
          <p:nvPr userDrawn="1"/>
        </p:nvSpPr>
        <p:spPr>
          <a:xfrm>
            <a:off x="1413164" y="4532064"/>
            <a:ext cx="7730836" cy="3289797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850699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87426"/>
            <a:ext cx="2949178" cy="96144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Type text here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93C6-87E9-49E7-8719-46D480E9677E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Graphic 2">
            <a:extLst>
              <a:ext uri="{FF2B5EF4-FFF2-40B4-BE49-F238E27FC236}">
                <a16:creationId xmlns:a16="http://schemas.microsoft.com/office/drawing/2014/main" id="{8656788B-F980-4CD9-B89A-AEF6F6A1C5B7}"/>
              </a:ext>
            </a:extLst>
          </p:cNvPr>
          <p:cNvSpPr/>
          <p:nvPr userDrawn="1"/>
        </p:nvSpPr>
        <p:spPr>
          <a:xfrm>
            <a:off x="1413164" y="4532064"/>
            <a:ext cx="7730836" cy="3289797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8078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Type Title Here in 44 Pt Font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Bullet One</a:t>
            </a:r>
          </a:p>
          <a:p>
            <a:pPr lvl="1"/>
            <a:r>
              <a:rPr lang="en-US" dirty="0"/>
              <a:t>Bullet Two</a:t>
            </a:r>
          </a:p>
          <a:p>
            <a:pPr lvl="2"/>
            <a:r>
              <a:rPr lang="en-US" dirty="0"/>
              <a:t>Bullet Three</a:t>
            </a:r>
          </a:p>
          <a:p>
            <a:pPr lvl="3"/>
            <a:r>
              <a:rPr lang="en-US" dirty="0"/>
              <a:t>Bullet Five</a:t>
            </a:r>
          </a:p>
          <a:p>
            <a:pPr lvl="4"/>
            <a:r>
              <a:rPr lang="en-US" dirty="0"/>
              <a:t>Bullet Six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E2168-D8BB-4B83-854F-EFAEFD3A59D8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</a:t>
            </a:r>
            <a:fld id="{CD09CDB4-3CCF-4751-8F74-9FD59555532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Graphic 2">
            <a:extLst>
              <a:ext uri="{FF2B5EF4-FFF2-40B4-BE49-F238E27FC236}">
                <a16:creationId xmlns:a16="http://schemas.microsoft.com/office/drawing/2014/main" id="{41D3F6BD-36AA-4FBA-BD2E-619D29DB2ECA}"/>
              </a:ext>
            </a:extLst>
          </p:cNvPr>
          <p:cNvSpPr>
            <a:spLocks noChangeAspect="1"/>
          </p:cNvSpPr>
          <p:nvPr userDrawn="1"/>
        </p:nvSpPr>
        <p:spPr>
          <a:xfrm>
            <a:off x="5615709" y="5282758"/>
            <a:ext cx="3528291" cy="2318770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gradFill>
            <a:gsLst>
              <a:gs pos="0">
                <a:srgbClr val="C8102E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55085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48" y="1062182"/>
            <a:ext cx="7998115" cy="646544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Type Title Here in 44 Pt Font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8648" y="1842603"/>
            <a:ext cx="7998115" cy="7127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Type text 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B9DB-83E9-4B14-857E-135A4F360E56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2E90B16-B17D-4DC7-B8FE-69975F76FE4D}"/>
              </a:ext>
            </a:extLst>
          </p:cNvPr>
          <p:cNvSpPr/>
          <p:nvPr userDrawn="1"/>
        </p:nvSpPr>
        <p:spPr>
          <a:xfrm rot="16200000" flipV="1">
            <a:off x="3951022" y="1655451"/>
            <a:ext cx="1329846" cy="9231890"/>
          </a:xfrm>
          <a:custGeom>
            <a:avLst/>
            <a:gdLst>
              <a:gd name="connsiteX0" fmla="*/ 0 w 1752598"/>
              <a:gd name="connsiteY0" fmla="*/ 0 h 6857999"/>
              <a:gd name="connsiteX1" fmla="*/ 1397268 w 1752598"/>
              <a:gd name="connsiteY1" fmla="*/ 0 h 6857999"/>
              <a:gd name="connsiteX2" fmla="*/ 1470445 w 1752598"/>
              <a:gd name="connsiteY2" fmla="*/ 195643 h 6857999"/>
              <a:gd name="connsiteX3" fmla="*/ 427590 w 1752598"/>
              <a:gd name="connsiteY3" fmla="*/ 6378908 h 6857999"/>
              <a:gd name="connsiteX4" fmla="*/ 182818 w 1752598"/>
              <a:gd name="connsiteY4" fmla="*/ 6857999 h 6857999"/>
              <a:gd name="connsiteX5" fmla="*/ 0 w 1752598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2598" h="6857999">
                <a:moveTo>
                  <a:pt x="0" y="0"/>
                </a:moveTo>
                <a:lnTo>
                  <a:pt x="1397268" y="0"/>
                </a:lnTo>
                <a:lnTo>
                  <a:pt x="1470445" y="195643"/>
                </a:lnTo>
                <a:cubicBezTo>
                  <a:pt x="2185462" y="2287364"/>
                  <a:pt x="1432636" y="4367084"/>
                  <a:pt x="427590" y="6378908"/>
                </a:cubicBezTo>
                <a:lnTo>
                  <a:pt x="182818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C8102E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00464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0E15D30-E2FE-40DC-A8FE-256EF08EA0CA}"/>
              </a:ext>
            </a:extLst>
          </p:cNvPr>
          <p:cNvSpPr/>
          <p:nvPr userDrawn="1"/>
        </p:nvSpPr>
        <p:spPr>
          <a:xfrm rot="16200000" flipV="1">
            <a:off x="3951022" y="1655451"/>
            <a:ext cx="1329846" cy="9231890"/>
          </a:xfrm>
          <a:custGeom>
            <a:avLst/>
            <a:gdLst>
              <a:gd name="connsiteX0" fmla="*/ 0 w 1752598"/>
              <a:gd name="connsiteY0" fmla="*/ 0 h 6857999"/>
              <a:gd name="connsiteX1" fmla="*/ 1397268 w 1752598"/>
              <a:gd name="connsiteY1" fmla="*/ 0 h 6857999"/>
              <a:gd name="connsiteX2" fmla="*/ 1470445 w 1752598"/>
              <a:gd name="connsiteY2" fmla="*/ 195643 h 6857999"/>
              <a:gd name="connsiteX3" fmla="*/ 427590 w 1752598"/>
              <a:gd name="connsiteY3" fmla="*/ 6378908 h 6857999"/>
              <a:gd name="connsiteX4" fmla="*/ 182818 w 1752598"/>
              <a:gd name="connsiteY4" fmla="*/ 6857999 h 6857999"/>
              <a:gd name="connsiteX5" fmla="*/ 0 w 1752598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2598" h="6857999">
                <a:moveTo>
                  <a:pt x="0" y="0"/>
                </a:moveTo>
                <a:lnTo>
                  <a:pt x="1397268" y="0"/>
                </a:lnTo>
                <a:lnTo>
                  <a:pt x="1470445" y="195643"/>
                </a:lnTo>
                <a:cubicBezTo>
                  <a:pt x="2185462" y="2287364"/>
                  <a:pt x="1432636" y="4367084"/>
                  <a:pt x="427590" y="6378908"/>
                </a:cubicBezTo>
                <a:lnTo>
                  <a:pt x="182818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C8102E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785731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Type Title Here in 44 Pt Font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Bullet One</a:t>
            </a:r>
          </a:p>
          <a:p>
            <a:pPr lvl="1"/>
            <a:r>
              <a:rPr lang="en-US" dirty="0"/>
              <a:t>Bullet Two</a:t>
            </a:r>
          </a:p>
          <a:p>
            <a:pPr lvl="2"/>
            <a:r>
              <a:rPr lang="en-US" dirty="0"/>
              <a:t>Bullet Three</a:t>
            </a:r>
          </a:p>
          <a:p>
            <a:pPr lvl="3"/>
            <a:r>
              <a:rPr lang="en-US" dirty="0"/>
              <a:t>Bullet Five</a:t>
            </a:r>
          </a:p>
          <a:p>
            <a:pPr lvl="4"/>
            <a:r>
              <a:rPr lang="en-US" dirty="0"/>
              <a:t>Bullet Six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DA21-8DF1-4A60-ACF0-A3B5B3E52E78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80B055A-D138-44F5-96B0-FB483B0D1205}"/>
              </a:ext>
            </a:extLst>
          </p:cNvPr>
          <p:cNvSpPr/>
          <p:nvPr userDrawn="1"/>
        </p:nvSpPr>
        <p:spPr>
          <a:xfrm rot="16200000" flipV="1">
            <a:off x="3951022" y="1655451"/>
            <a:ext cx="1329846" cy="9231890"/>
          </a:xfrm>
          <a:custGeom>
            <a:avLst/>
            <a:gdLst>
              <a:gd name="connsiteX0" fmla="*/ 0 w 1752598"/>
              <a:gd name="connsiteY0" fmla="*/ 0 h 6857999"/>
              <a:gd name="connsiteX1" fmla="*/ 1397268 w 1752598"/>
              <a:gd name="connsiteY1" fmla="*/ 0 h 6857999"/>
              <a:gd name="connsiteX2" fmla="*/ 1470445 w 1752598"/>
              <a:gd name="connsiteY2" fmla="*/ 195643 h 6857999"/>
              <a:gd name="connsiteX3" fmla="*/ 427590 w 1752598"/>
              <a:gd name="connsiteY3" fmla="*/ 6378908 h 6857999"/>
              <a:gd name="connsiteX4" fmla="*/ 182818 w 1752598"/>
              <a:gd name="connsiteY4" fmla="*/ 6857999 h 6857999"/>
              <a:gd name="connsiteX5" fmla="*/ 0 w 1752598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2598" h="6857999">
                <a:moveTo>
                  <a:pt x="0" y="0"/>
                </a:moveTo>
                <a:lnTo>
                  <a:pt x="1397268" y="0"/>
                </a:lnTo>
                <a:lnTo>
                  <a:pt x="1470445" y="195643"/>
                </a:lnTo>
                <a:cubicBezTo>
                  <a:pt x="2185462" y="2287364"/>
                  <a:pt x="1432636" y="4367084"/>
                  <a:pt x="427590" y="6378908"/>
                </a:cubicBezTo>
                <a:lnTo>
                  <a:pt x="182818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C8102E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473218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866777"/>
            <a:ext cx="7886700" cy="82391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Type Slide Title 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498619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Type Subtitle Here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511" y="2306635"/>
            <a:ext cx="3868340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498619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Type Subtitle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06635"/>
            <a:ext cx="388739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324E848-3D05-44CA-B664-CA457BD4B0FA}"/>
              </a:ext>
            </a:extLst>
          </p:cNvPr>
          <p:cNvSpPr/>
          <p:nvPr userDrawn="1"/>
        </p:nvSpPr>
        <p:spPr>
          <a:xfrm rot="16200000" flipV="1">
            <a:off x="3951022" y="1655451"/>
            <a:ext cx="1329846" cy="9231890"/>
          </a:xfrm>
          <a:custGeom>
            <a:avLst/>
            <a:gdLst>
              <a:gd name="connsiteX0" fmla="*/ 0 w 1752598"/>
              <a:gd name="connsiteY0" fmla="*/ 0 h 6857999"/>
              <a:gd name="connsiteX1" fmla="*/ 1397268 w 1752598"/>
              <a:gd name="connsiteY1" fmla="*/ 0 h 6857999"/>
              <a:gd name="connsiteX2" fmla="*/ 1470445 w 1752598"/>
              <a:gd name="connsiteY2" fmla="*/ 195643 h 6857999"/>
              <a:gd name="connsiteX3" fmla="*/ 427590 w 1752598"/>
              <a:gd name="connsiteY3" fmla="*/ 6378908 h 6857999"/>
              <a:gd name="connsiteX4" fmla="*/ 182818 w 1752598"/>
              <a:gd name="connsiteY4" fmla="*/ 6857999 h 6857999"/>
              <a:gd name="connsiteX5" fmla="*/ 0 w 1752598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2598" h="6857999">
                <a:moveTo>
                  <a:pt x="0" y="0"/>
                </a:moveTo>
                <a:lnTo>
                  <a:pt x="1397268" y="0"/>
                </a:lnTo>
                <a:lnTo>
                  <a:pt x="1470445" y="195643"/>
                </a:lnTo>
                <a:cubicBezTo>
                  <a:pt x="2185462" y="2287364"/>
                  <a:pt x="1432636" y="4367084"/>
                  <a:pt x="427590" y="6378908"/>
                </a:cubicBezTo>
                <a:lnTo>
                  <a:pt x="182818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C8102E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186723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87426"/>
            <a:ext cx="2949178" cy="9337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C8C68-66B8-4123-BCA2-3B6553EB55BF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FE76009-BF68-4032-8BA9-EA1EB87B9FD2}"/>
              </a:ext>
            </a:extLst>
          </p:cNvPr>
          <p:cNvSpPr/>
          <p:nvPr userDrawn="1"/>
        </p:nvSpPr>
        <p:spPr>
          <a:xfrm rot="16200000" flipV="1">
            <a:off x="3951022" y="1655451"/>
            <a:ext cx="1329846" cy="9231890"/>
          </a:xfrm>
          <a:custGeom>
            <a:avLst/>
            <a:gdLst>
              <a:gd name="connsiteX0" fmla="*/ 0 w 1752598"/>
              <a:gd name="connsiteY0" fmla="*/ 0 h 6857999"/>
              <a:gd name="connsiteX1" fmla="*/ 1397268 w 1752598"/>
              <a:gd name="connsiteY1" fmla="*/ 0 h 6857999"/>
              <a:gd name="connsiteX2" fmla="*/ 1470445 w 1752598"/>
              <a:gd name="connsiteY2" fmla="*/ 195643 h 6857999"/>
              <a:gd name="connsiteX3" fmla="*/ 427590 w 1752598"/>
              <a:gd name="connsiteY3" fmla="*/ 6378908 h 6857999"/>
              <a:gd name="connsiteX4" fmla="*/ 182818 w 1752598"/>
              <a:gd name="connsiteY4" fmla="*/ 6857999 h 6857999"/>
              <a:gd name="connsiteX5" fmla="*/ 0 w 1752598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2598" h="6857999">
                <a:moveTo>
                  <a:pt x="0" y="0"/>
                </a:moveTo>
                <a:lnTo>
                  <a:pt x="1397268" y="0"/>
                </a:lnTo>
                <a:lnTo>
                  <a:pt x="1470445" y="195643"/>
                </a:lnTo>
                <a:cubicBezTo>
                  <a:pt x="2185462" y="2287364"/>
                  <a:pt x="1432636" y="4367084"/>
                  <a:pt x="427590" y="6378908"/>
                </a:cubicBezTo>
                <a:lnTo>
                  <a:pt x="182818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C8102E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693790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87426"/>
            <a:ext cx="2949178" cy="96144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Type text here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4B09-15CA-4C34-A8B5-9640F959615B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9078BE6-ECE3-40FB-A6F7-773FE813867C}"/>
              </a:ext>
            </a:extLst>
          </p:cNvPr>
          <p:cNvSpPr/>
          <p:nvPr userDrawn="1"/>
        </p:nvSpPr>
        <p:spPr>
          <a:xfrm rot="16200000" flipV="1">
            <a:off x="3951022" y="1655451"/>
            <a:ext cx="1329846" cy="9231890"/>
          </a:xfrm>
          <a:custGeom>
            <a:avLst/>
            <a:gdLst>
              <a:gd name="connsiteX0" fmla="*/ 0 w 1752598"/>
              <a:gd name="connsiteY0" fmla="*/ 0 h 6857999"/>
              <a:gd name="connsiteX1" fmla="*/ 1397268 w 1752598"/>
              <a:gd name="connsiteY1" fmla="*/ 0 h 6857999"/>
              <a:gd name="connsiteX2" fmla="*/ 1470445 w 1752598"/>
              <a:gd name="connsiteY2" fmla="*/ 195643 h 6857999"/>
              <a:gd name="connsiteX3" fmla="*/ 427590 w 1752598"/>
              <a:gd name="connsiteY3" fmla="*/ 6378908 h 6857999"/>
              <a:gd name="connsiteX4" fmla="*/ 182818 w 1752598"/>
              <a:gd name="connsiteY4" fmla="*/ 6857999 h 6857999"/>
              <a:gd name="connsiteX5" fmla="*/ 0 w 1752598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2598" h="6857999">
                <a:moveTo>
                  <a:pt x="0" y="0"/>
                </a:moveTo>
                <a:lnTo>
                  <a:pt x="1397268" y="0"/>
                </a:lnTo>
                <a:lnTo>
                  <a:pt x="1470445" y="195643"/>
                </a:lnTo>
                <a:cubicBezTo>
                  <a:pt x="2185462" y="2287364"/>
                  <a:pt x="1432636" y="4367084"/>
                  <a:pt x="427590" y="6378908"/>
                </a:cubicBezTo>
                <a:lnTo>
                  <a:pt x="182818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C8102E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778327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75CBD-6450-41A2-AD7F-9D5594687C00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018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988289"/>
            <a:ext cx="1971675" cy="51886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988291"/>
            <a:ext cx="5800725" cy="5188672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CD620-0A0F-48DE-958E-5CD1F4159EF4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8395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EA88B-ACDC-4A95-B687-38943DA9281E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Graphic 2">
            <a:extLst>
              <a:ext uri="{FF2B5EF4-FFF2-40B4-BE49-F238E27FC236}">
                <a16:creationId xmlns:a16="http://schemas.microsoft.com/office/drawing/2014/main" id="{8FB4038C-1E25-48A4-AA5B-FCDA3F7F108A}"/>
              </a:ext>
            </a:extLst>
          </p:cNvPr>
          <p:cNvSpPr/>
          <p:nvPr userDrawn="1"/>
        </p:nvSpPr>
        <p:spPr>
          <a:xfrm>
            <a:off x="-157018" y="513972"/>
            <a:ext cx="9301018" cy="3149182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11" name="Graphic 2">
            <a:extLst>
              <a:ext uri="{FF2B5EF4-FFF2-40B4-BE49-F238E27FC236}">
                <a16:creationId xmlns:a16="http://schemas.microsoft.com/office/drawing/2014/main" id="{6B47B9E0-357F-423B-90CC-107E2564898A}"/>
              </a:ext>
            </a:extLst>
          </p:cNvPr>
          <p:cNvSpPr/>
          <p:nvPr userDrawn="1"/>
        </p:nvSpPr>
        <p:spPr>
          <a:xfrm rot="210072">
            <a:off x="-245525" y="1157445"/>
            <a:ext cx="9444511" cy="3087797"/>
          </a:xfrm>
          <a:custGeom>
            <a:avLst/>
            <a:gdLst>
              <a:gd name="connsiteX0" fmla="*/ 4428173 w 4428172"/>
              <a:gd name="connsiteY0" fmla="*/ 182145 h 1214676"/>
              <a:gd name="connsiteX1" fmla="*/ 2074545 w 4428172"/>
              <a:gd name="connsiteY1" fmla="*/ 537427 h 1214676"/>
              <a:gd name="connsiteX2" fmla="*/ 19050 w 4428172"/>
              <a:gd name="connsiteY2" fmla="*/ 768885 h 1214676"/>
              <a:gd name="connsiteX3" fmla="*/ 0 w 4428172"/>
              <a:gd name="connsiteY3" fmla="*/ 959385 h 1214676"/>
              <a:gd name="connsiteX4" fmla="*/ 2042160 w 4428172"/>
              <a:gd name="connsiteY4" fmla="*/ 893662 h 1214676"/>
              <a:gd name="connsiteX5" fmla="*/ 4379595 w 4428172"/>
              <a:gd name="connsiteY5" fmla="*/ 677445 h 1214676"/>
              <a:gd name="connsiteX6" fmla="*/ 4428173 w 4428172"/>
              <a:gd name="connsiteY6" fmla="*/ 182145 h 1214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8172" h="1214676">
                <a:moveTo>
                  <a:pt x="4428173" y="182145"/>
                </a:moveTo>
                <a:cubicBezTo>
                  <a:pt x="3639503" y="-255053"/>
                  <a:pt x="2831783" y="187860"/>
                  <a:pt x="2074545" y="537427"/>
                </a:cubicBezTo>
                <a:cubicBezTo>
                  <a:pt x="1317308" y="904140"/>
                  <a:pt x="609600" y="1157505"/>
                  <a:pt x="19050" y="768885"/>
                </a:cubicBezTo>
                <a:cubicBezTo>
                  <a:pt x="12383" y="832702"/>
                  <a:pt x="6668" y="896520"/>
                  <a:pt x="0" y="959385"/>
                </a:cubicBezTo>
                <a:cubicBezTo>
                  <a:pt x="586740" y="1396582"/>
                  <a:pt x="1289685" y="1203225"/>
                  <a:pt x="2042160" y="893662"/>
                </a:cubicBezTo>
                <a:cubicBezTo>
                  <a:pt x="2794635" y="601245"/>
                  <a:pt x="3595688" y="210720"/>
                  <a:pt x="4379595" y="677445"/>
                </a:cubicBezTo>
                <a:cubicBezTo>
                  <a:pt x="4386263" y="672682"/>
                  <a:pt x="4428173" y="182145"/>
                  <a:pt x="4428173" y="182145"/>
                </a:cubicBezTo>
                <a:close/>
              </a:path>
            </a:pathLst>
          </a:custGeom>
          <a:solidFill>
            <a:srgbClr val="960C2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Graphic 2">
            <a:extLst>
              <a:ext uri="{FF2B5EF4-FFF2-40B4-BE49-F238E27FC236}">
                <a16:creationId xmlns:a16="http://schemas.microsoft.com/office/drawing/2014/main" id="{C12A068C-3C0E-4AF4-8DF7-63F5ABF07301}"/>
              </a:ext>
            </a:extLst>
          </p:cNvPr>
          <p:cNvSpPr/>
          <p:nvPr userDrawn="1"/>
        </p:nvSpPr>
        <p:spPr>
          <a:xfrm rot="252591">
            <a:off x="-183574" y="1765498"/>
            <a:ext cx="9348554" cy="2705225"/>
          </a:xfrm>
          <a:custGeom>
            <a:avLst/>
            <a:gdLst>
              <a:gd name="connsiteX0" fmla="*/ 4424363 w 4444516"/>
              <a:gd name="connsiteY0" fmla="*/ 165499 h 1139778"/>
              <a:gd name="connsiteX1" fmla="*/ 2065020 w 4444516"/>
              <a:gd name="connsiteY1" fmla="*/ 506494 h 1139778"/>
              <a:gd name="connsiteX2" fmla="*/ 0 w 4444516"/>
              <a:gd name="connsiteY2" fmla="*/ 706519 h 1139778"/>
              <a:gd name="connsiteX3" fmla="*/ 7620 w 4444516"/>
              <a:gd name="connsiteY3" fmla="*/ 899876 h 1139778"/>
              <a:gd name="connsiteX4" fmla="*/ 2077403 w 4444516"/>
              <a:gd name="connsiteY4" fmla="*/ 834154 h 1139778"/>
              <a:gd name="connsiteX5" fmla="*/ 4443413 w 4444516"/>
              <a:gd name="connsiteY5" fmla="*/ 666514 h 1139778"/>
              <a:gd name="connsiteX6" fmla="*/ 4424363 w 4444516"/>
              <a:gd name="connsiteY6" fmla="*/ 165499 h 113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4516" h="1139778">
                <a:moveTo>
                  <a:pt x="4424363" y="165499"/>
                </a:moveTo>
                <a:cubicBezTo>
                  <a:pt x="3613785" y="-237409"/>
                  <a:pt x="2814638" y="181691"/>
                  <a:pt x="2065020" y="506494"/>
                </a:cubicBezTo>
                <a:cubicBezTo>
                  <a:pt x="1315403" y="846536"/>
                  <a:pt x="614363" y="1082756"/>
                  <a:pt x="0" y="706519"/>
                </a:cubicBezTo>
                <a:cubicBezTo>
                  <a:pt x="2857" y="771289"/>
                  <a:pt x="4763" y="835106"/>
                  <a:pt x="7620" y="899876"/>
                </a:cubicBezTo>
                <a:cubicBezTo>
                  <a:pt x="622935" y="1315166"/>
                  <a:pt x="1325880" y="1123714"/>
                  <a:pt x="2077403" y="834154"/>
                </a:cubicBezTo>
                <a:cubicBezTo>
                  <a:pt x="2828925" y="560786"/>
                  <a:pt x="3630930" y="197884"/>
                  <a:pt x="4443413" y="666514"/>
                </a:cubicBezTo>
                <a:cubicBezTo>
                  <a:pt x="4450080" y="661751"/>
                  <a:pt x="4424363" y="165499"/>
                  <a:pt x="4424363" y="165499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Graphic 2">
            <a:extLst>
              <a:ext uri="{FF2B5EF4-FFF2-40B4-BE49-F238E27FC236}">
                <a16:creationId xmlns:a16="http://schemas.microsoft.com/office/drawing/2014/main" id="{DE6B21F4-8401-406A-A2A0-6C8C11164BF2}"/>
              </a:ext>
            </a:extLst>
          </p:cNvPr>
          <p:cNvSpPr/>
          <p:nvPr userDrawn="1"/>
        </p:nvSpPr>
        <p:spPr>
          <a:xfrm rot="470454">
            <a:off x="-536057" y="2498515"/>
            <a:ext cx="9916376" cy="2172395"/>
          </a:xfrm>
          <a:custGeom>
            <a:avLst/>
            <a:gdLst>
              <a:gd name="connsiteX0" fmla="*/ 4763 w 4443412"/>
              <a:gd name="connsiteY0" fmla="*/ 454959 h 712525"/>
              <a:gd name="connsiteX1" fmla="*/ 257175 w 4443412"/>
              <a:gd name="connsiteY1" fmla="*/ 590214 h 712525"/>
              <a:gd name="connsiteX2" fmla="*/ 532448 w 4443412"/>
              <a:gd name="connsiteY2" fmla="*/ 669272 h 712525"/>
              <a:gd name="connsiteX3" fmla="*/ 1102995 w 4443412"/>
              <a:gd name="connsiteY3" fmla="*/ 669272 h 712525"/>
              <a:gd name="connsiteX4" fmla="*/ 1660208 w 4443412"/>
              <a:gd name="connsiteY4" fmla="*/ 532112 h 712525"/>
              <a:gd name="connsiteX5" fmla="*/ 1931670 w 4443412"/>
              <a:gd name="connsiteY5" fmla="*/ 437814 h 712525"/>
              <a:gd name="connsiteX6" fmla="*/ 2066925 w 4443412"/>
              <a:gd name="connsiteY6" fmla="*/ 387332 h 712525"/>
              <a:gd name="connsiteX7" fmla="*/ 2202180 w 4443412"/>
              <a:gd name="connsiteY7" fmla="*/ 337802 h 712525"/>
              <a:gd name="connsiteX8" fmla="*/ 2747010 w 4443412"/>
              <a:gd name="connsiteY8" fmla="*/ 147302 h 712525"/>
              <a:gd name="connsiteX9" fmla="*/ 3312795 w 4443412"/>
              <a:gd name="connsiteY9" fmla="*/ 17762 h 712525"/>
              <a:gd name="connsiteX10" fmla="*/ 3895725 w 4443412"/>
              <a:gd name="connsiteY10" fmla="*/ 28239 h 712525"/>
              <a:gd name="connsiteX11" fmla="*/ 4178618 w 4443412"/>
              <a:gd name="connsiteY11" fmla="*/ 106344 h 712525"/>
              <a:gd name="connsiteX12" fmla="*/ 4443413 w 4443412"/>
              <a:gd name="connsiteY12" fmla="*/ 232074 h 712525"/>
              <a:gd name="connsiteX13" fmla="*/ 4408170 w 4443412"/>
              <a:gd name="connsiteY13" fmla="*/ 292082 h 712525"/>
              <a:gd name="connsiteX14" fmla="*/ 3884295 w 4443412"/>
              <a:gd name="connsiteY14" fmla="*/ 89199 h 712525"/>
              <a:gd name="connsiteX15" fmla="*/ 3319463 w 4443412"/>
              <a:gd name="connsiteY15" fmla="*/ 72054 h 712525"/>
              <a:gd name="connsiteX16" fmla="*/ 2761298 w 4443412"/>
              <a:gd name="connsiteY16" fmla="*/ 192069 h 712525"/>
              <a:gd name="connsiteX17" fmla="*/ 2216468 w 4443412"/>
              <a:gd name="connsiteY17" fmla="*/ 374949 h 712525"/>
              <a:gd name="connsiteX18" fmla="*/ 2080260 w 4443412"/>
              <a:gd name="connsiteY18" fmla="*/ 422574 h 712525"/>
              <a:gd name="connsiteX19" fmla="*/ 1945005 w 4443412"/>
              <a:gd name="connsiteY19" fmla="*/ 471152 h 712525"/>
              <a:gd name="connsiteX20" fmla="*/ 1670685 w 4443412"/>
              <a:gd name="connsiteY20" fmla="*/ 562592 h 712525"/>
              <a:gd name="connsiteX21" fmla="*/ 1107758 w 4443412"/>
              <a:gd name="connsiteY21" fmla="*/ 693084 h 712525"/>
              <a:gd name="connsiteX22" fmla="*/ 530543 w 4443412"/>
              <a:gd name="connsiteY22" fmla="*/ 685464 h 712525"/>
              <a:gd name="connsiteX23" fmla="*/ 253365 w 4443412"/>
              <a:gd name="connsiteY23" fmla="*/ 601644 h 712525"/>
              <a:gd name="connsiteX24" fmla="*/ 0 w 4443412"/>
              <a:gd name="connsiteY24" fmla="*/ 462579 h 712525"/>
              <a:gd name="connsiteX25" fmla="*/ 4763 w 4443412"/>
              <a:gd name="connsiteY25" fmla="*/ 454959 h 71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43412" h="712525">
                <a:moveTo>
                  <a:pt x="4763" y="454959"/>
                </a:moveTo>
                <a:cubicBezTo>
                  <a:pt x="83820" y="508299"/>
                  <a:pt x="168593" y="554019"/>
                  <a:pt x="257175" y="590214"/>
                </a:cubicBezTo>
                <a:cubicBezTo>
                  <a:pt x="345758" y="626409"/>
                  <a:pt x="438150" y="652127"/>
                  <a:pt x="532448" y="669272"/>
                </a:cubicBezTo>
                <a:cubicBezTo>
                  <a:pt x="721043" y="702609"/>
                  <a:pt x="914400" y="696894"/>
                  <a:pt x="1102995" y="669272"/>
                </a:cubicBezTo>
                <a:cubicBezTo>
                  <a:pt x="1292543" y="640697"/>
                  <a:pt x="1477328" y="591167"/>
                  <a:pt x="1660208" y="532112"/>
                </a:cubicBezTo>
                <a:cubicBezTo>
                  <a:pt x="1751648" y="502584"/>
                  <a:pt x="1842135" y="471152"/>
                  <a:pt x="1931670" y="437814"/>
                </a:cubicBezTo>
                <a:lnTo>
                  <a:pt x="2066925" y="387332"/>
                </a:lnTo>
                <a:lnTo>
                  <a:pt x="2202180" y="337802"/>
                </a:lnTo>
                <a:cubicBezTo>
                  <a:pt x="2382203" y="271127"/>
                  <a:pt x="2563178" y="204452"/>
                  <a:pt x="2747010" y="147302"/>
                </a:cubicBezTo>
                <a:cubicBezTo>
                  <a:pt x="2930843" y="90152"/>
                  <a:pt x="3119438" y="42527"/>
                  <a:pt x="3312795" y="17762"/>
                </a:cubicBezTo>
                <a:cubicBezTo>
                  <a:pt x="3505200" y="-7003"/>
                  <a:pt x="3703320" y="-7956"/>
                  <a:pt x="3895725" y="28239"/>
                </a:cubicBezTo>
                <a:cubicBezTo>
                  <a:pt x="3991928" y="46337"/>
                  <a:pt x="4087178" y="72054"/>
                  <a:pt x="4178618" y="106344"/>
                </a:cubicBezTo>
                <a:cubicBezTo>
                  <a:pt x="4270058" y="140634"/>
                  <a:pt x="4358640" y="183497"/>
                  <a:pt x="4443413" y="232074"/>
                </a:cubicBezTo>
                <a:lnTo>
                  <a:pt x="4408170" y="292082"/>
                </a:lnTo>
                <a:cubicBezTo>
                  <a:pt x="4246245" y="195879"/>
                  <a:pt x="4069080" y="125394"/>
                  <a:pt x="3884295" y="89199"/>
                </a:cubicBezTo>
                <a:cubicBezTo>
                  <a:pt x="3699510" y="52052"/>
                  <a:pt x="3508058" y="50147"/>
                  <a:pt x="3319463" y="72054"/>
                </a:cubicBezTo>
                <a:cubicBezTo>
                  <a:pt x="3130868" y="93962"/>
                  <a:pt x="2944178" y="137777"/>
                  <a:pt x="2761298" y="192069"/>
                </a:cubicBezTo>
                <a:cubicBezTo>
                  <a:pt x="2577465" y="246362"/>
                  <a:pt x="2397443" y="311132"/>
                  <a:pt x="2216468" y="374949"/>
                </a:cubicBezTo>
                <a:lnTo>
                  <a:pt x="2080260" y="422574"/>
                </a:lnTo>
                <a:lnTo>
                  <a:pt x="1945005" y="471152"/>
                </a:lnTo>
                <a:cubicBezTo>
                  <a:pt x="1854518" y="503537"/>
                  <a:pt x="1763078" y="534017"/>
                  <a:pt x="1670685" y="562592"/>
                </a:cubicBezTo>
                <a:cubicBezTo>
                  <a:pt x="1486853" y="619742"/>
                  <a:pt x="1299210" y="667367"/>
                  <a:pt x="1107758" y="693084"/>
                </a:cubicBezTo>
                <a:cubicBezTo>
                  <a:pt x="916305" y="718802"/>
                  <a:pt x="721043" y="721659"/>
                  <a:pt x="530543" y="685464"/>
                </a:cubicBezTo>
                <a:cubicBezTo>
                  <a:pt x="435293" y="667367"/>
                  <a:pt x="342900" y="639744"/>
                  <a:pt x="253365" y="601644"/>
                </a:cubicBezTo>
                <a:cubicBezTo>
                  <a:pt x="164783" y="564497"/>
                  <a:pt x="80010" y="516872"/>
                  <a:pt x="0" y="462579"/>
                </a:cubicBezTo>
                <a:lnTo>
                  <a:pt x="4763" y="454959"/>
                </a:lnTo>
                <a:close/>
              </a:path>
            </a:pathLst>
          </a:custGeom>
          <a:solidFill>
            <a:srgbClr val="F6BE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DE8DCFE-7907-4EDE-A41A-8F56B381F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958141" y="2030232"/>
            <a:ext cx="5471060" cy="3108960"/>
            <a:chOff x="4554746" y="1670413"/>
            <a:chExt cx="6470993" cy="3677177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C1103EE-3171-4B99-AC24-5C9C5251F76F}"/>
                </a:ext>
              </a:extLst>
            </p:cNvPr>
            <p:cNvSpPr/>
            <p:nvPr userDrawn="1"/>
          </p:nvSpPr>
          <p:spPr>
            <a:xfrm>
              <a:off x="4554746" y="2877244"/>
              <a:ext cx="1939140" cy="1939140"/>
            </a:xfrm>
            <a:custGeom>
              <a:avLst/>
              <a:gdLst>
                <a:gd name="connsiteX0" fmla="*/ 899886 w 1799772"/>
                <a:gd name="connsiteY0" fmla="*/ 0 h 1799772"/>
                <a:gd name="connsiteX1" fmla="*/ 1799772 w 1799772"/>
                <a:gd name="connsiteY1" fmla="*/ 899886 h 1799772"/>
                <a:gd name="connsiteX2" fmla="*/ 899886 w 1799772"/>
                <a:gd name="connsiteY2" fmla="*/ 1799772 h 1799772"/>
                <a:gd name="connsiteX3" fmla="*/ 0 w 1799772"/>
                <a:gd name="connsiteY3" fmla="*/ 899886 h 1799772"/>
                <a:gd name="connsiteX4" fmla="*/ 899886 w 1799772"/>
                <a:gd name="connsiteY4" fmla="*/ 0 h 179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772" h="1799772">
                  <a:moveTo>
                    <a:pt x="899886" y="0"/>
                  </a:moveTo>
                  <a:cubicBezTo>
                    <a:pt x="1396879" y="0"/>
                    <a:pt x="1799772" y="402893"/>
                    <a:pt x="1799772" y="899886"/>
                  </a:cubicBezTo>
                  <a:cubicBezTo>
                    <a:pt x="1799772" y="1396879"/>
                    <a:pt x="1396879" y="1799772"/>
                    <a:pt x="899886" y="1799772"/>
                  </a:cubicBezTo>
                  <a:cubicBezTo>
                    <a:pt x="402893" y="1799772"/>
                    <a:pt x="0" y="1396879"/>
                    <a:pt x="0" y="899886"/>
                  </a:cubicBezTo>
                  <a:cubicBezTo>
                    <a:pt x="0" y="402893"/>
                    <a:pt x="402893" y="0"/>
                    <a:pt x="89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54100" dist="1435100" dir="5400000" sx="78000" sy="78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D91731A-D7B8-4F51-87CA-851A54494029}"/>
                </a:ext>
              </a:extLst>
            </p:cNvPr>
            <p:cNvSpPr/>
            <p:nvPr userDrawn="1"/>
          </p:nvSpPr>
          <p:spPr>
            <a:xfrm>
              <a:off x="7764445" y="1670413"/>
              <a:ext cx="3261294" cy="3261294"/>
            </a:xfrm>
            <a:custGeom>
              <a:avLst/>
              <a:gdLst>
                <a:gd name="connsiteX0" fmla="*/ 899886 w 1799772"/>
                <a:gd name="connsiteY0" fmla="*/ 0 h 1799772"/>
                <a:gd name="connsiteX1" fmla="*/ 1799772 w 1799772"/>
                <a:gd name="connsiteY1" fmla="*/ 899886 h 1799772"/>
                <a:gd name="connsiteX2" fmla="*/ 899886 w 1799772"/>
                <a:gd name="connsiteY2" fmla="*/ 1799772 h 1799772"/>
                <a:gd name="connsiteX3" fmla="*/ 0 w 1799772"/>
                <a:gd name="connsiteY3" fmla="*/ 899886 h 1799772"/>
                <a:gd name="connsiteX4" fmla="*/ 899886 w 1799772"/>
                <a:gd name="connsiteY4" fmla="*/ 0 h 179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772" h="1799772">
                  <a:moveTo>
                    <a:pt x="899886" y="0"/>
                  </a:moveTo>
                  <a:cubicBezTo>
                    <a:pt x="1396879" y="0"/>
                    <a:pt x="1799772" y="402893"/>
                    <a:pt x="1799772" y="899886"/>
                  </a:cubicBezTo>
                  <a:cubicBezTo>
                    <a:pt x="1799772" y="1396879"/>
                    <a:pt x="1396879" y="1799772"/>
                    <a:pt x="899886" y="1799772"/>
                  </a:cubicBezTo>
                  <a:cubicBezTo>
                    <a:pt x="402893" y="1799772"/>
                    <a:pt x="0" y="1396879"/>
                    <a:pt x="0" y="899886"/>
                  </a:cubicBezTo>
                  <a:cubicBezTo>
                    <a:pt x="0" y="402893"/>
                    <a:pt x="402893" y="0"/>
                    <a:pt x="89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54100" dist="1435100" dir="5400000" sx="78000" sy="78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12D178B-767B-401E-931C-04BBDCCDFE3F}"/>
                </a:ext>
              </a:extLst>
            </p:cNvPr>
            <p:cNvSpPr/>
            <p:nvPr userDrawn="1"/>
          </p:nvSpPr>
          <p:spPr>
            <a:xfrm>
              <a:off x="6379122" y="3620206"/>
              <a:ext cx="1727384" cy="1727384"/>
            </a:xfrm>
            <a:custGeom>
              <a:avLst/>
              <a:gdLst>
                <a:gd name="connsiteX0" fmla="*/ 899886 w 1799772"/>
                <a:gd name="connsiteY0" fmla="*/ 0 h 1799772"/>
                <a:gd name="connsiteX1" fmla="*/ 1799772 w 1799772"/>
                <a:gd name="connsiteY1" fmla="*/ 899886 h 1799772"/>
                <a:gd name="connsiteX2" fmla="*/ 899886 w 1799772"/>
                <a:gd name="connsiteY2" fmla="*/ 1799772 h 1799772"/>
                <a:gd name="connsiteX3" fmla="*/ 0 w 1799772"/>
                <a:gd name="connsiteY3" fmla="*/ 899886 h 1799772"/>
                <a:gd name="connsiteX4" fmla="*/ 899886 w 1799772"/>
                <a:gd name="connsiteY4" fmla="*/ 0 h 179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772" h="1799772">
                  <a:moveTo>
                    <a:pt x="899886" y="0"/>
                  </a:moveTo>
                  <a:cubicBezTo>
                    <a:pt x="1396879" y="0"/>
                    <a:pt x="1799772" y="402893"/>
                    <a:pt x="1799772" y="899886"/>
                  </a:cubicBezTo>
                  <a:cubicBezTo>
                    <a:pt x="1799772" y="1396879"/>
                    <a:pt x="1396879" y="1799772"/>
                    <a:pt x="899886" y="1799772"/>
                  </a:cubicBezTo>
                  <a:cubicBezTo>
                    <a:pt x="402893" y="1799772"/>
                    <a:pt x="0" y="1396879"/>
                    <a:pt x="0" y="899886"/>
                  </a:cubicBezTo>
                  <a:cubicBezTo>
                    <a:pt x="0" y="402893"/>
                    <a:pt x="402893" y="0"/>
                    <a:pt x="89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54100" dist="1435100" dir="5400000" sx="78000" sy="78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pic>
          <p:nvPicPr>
            <p:cNvPr id="18" name="Picture 17" descr="A picture containing person, indoor&#10;&#10;Description automatically generated">
              <a:extLst>
                <a:ext uri="{FF2B5EF4-FFF2-40B4-BE49-F238E27FC236}">
                  <a16:creationId xmlns:a16="http://schemas.microsoft.com/office/drawing/2014/main" id="{F23E1038-69F7-4F30-B643-04ECF340AE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697485" y="2984541"/>
              <a:ext cx="1635889" cy="1727384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19" name="Picture 18" descr="A picture containing indoor, person&#10;&#10;Description automatically generated">
              <a:extLst>
                <a:ext uri="{FF2B5EF4-FFF2-40B4-BE49-F238E27FC236}">
                  <a16:creationId xmlns:a16="http://schemas.microsoft.com/office/drawing/2014/main" id="{0C737262-4065-4B20-919F-AA1DDBF016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5695" y="1836658"/>
              <a:ext cx="2863781" cy="2877888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20" name="Picture 19" descr="A person wearing a mask&#10;&#10;Description automatically generated with low confidence">
              <a:extLst>
                <a:ext uri="{FF2B5EF4-FFF2-40B4-BE49-F238E27FC236}">
                  <a16:creationId xmlns:a16="http://schemas.microsoft.com/office/drawing/2014/main" id="{05601B65-A717-4299-B740-34C798C1C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3886" y="3760944"/>
              <a:ext cx="1537087" cy="146304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374AE382-F7FF-438C-9AF0-45C3508E55EB}"/>
              </a:ext>
            </a:extLst>
          </p:cNvPr>
          <p:cNvSpPr txBox="1"/>
          <p:nvPr userDrawn="1"/>
        </p:nvSpPr>
        <p:spPr>
          <a:xfrm>
            <a:off x="218486" y="1314817"/>
            <a:ext cx="3577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54585A"/>
                </a:solidFill>
                <a:latin typeface="League Gothic" panose="00000500000000000000" pitchFamily="50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450820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34797-23B4-44C5-8BD9-3430E81EB46A}" type="datetime1">
              <a:rPr lang="en-US" smtClean="0"/>
              <a:t>1/23/2024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Graphic 2">
            <a:extLst>
              <a:ext uri="{FF2B5EF4-FFF2-40B4-BE49-F238E27FC236}">
                <a16:creationId xmlns:a16="http://schemas.microsoft.com/office/drawing/2014/main" id="{64C01143-21B8-46D7-9E25-F995744A7C45}"/>
              </a:ext>
            </a:extLst>
          </p:cNvPr>
          <p:cNvSpPr/>
          <p:nvPr userDrawn="1"/>
        </p:nvSpPr>
        <p:spPr>
          <a:xfrm>
            <a:off x="0" y="1147490"/>
            <a:ext cx="9144000" cy="3239783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solidFill>
            <a:srgbClr val="C8102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54581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4D43-08CF-415D-94DB-64F828823395}" type="datetime1">
              <a:rPr lang="en-US" smtClean="0"/>
              <a:t>1/23/2024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Graphic 2">
            <a:extLst>
              <a:ext uri="{FF2B5EF4-FFF2-40B4-BE49-F238E27FC236}">
                <a16:creationId xmlns:a16="http://schemas.microsoft.com/office/drawing/2014/main" id="{50DE4123-8144-4B20-B4CD-F873500CF55E}"/>
              </a:ext>
            </a:extLst>
          </p:cNvPr>
          <p:cNvSpPr>
            <a:spLocks noChangeAspect="1"/>
          </p:cNvSpPr>
          <p:nvPr userDrawn="1"/>
        </p:nvSpPr>
        <p:spPr>
          <a:xfrm>
            <a:off x="5615709" y="5282758"/>
            <a:ext cx="3528291" cy="2318770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gradFill>
            <a:gsLst>
              <a:gs pos="0">
                <a:srgbClr val="C8102E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2544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48" y="1062182"/>
            <a:ext cx="7794916" cy="646544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Type Title Here in 44 Pt Font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8648" y="1842603"/>
            <a:ext cx="7794916" cy="7127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Type text 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C620-D1BA-4D41-93FD-F5BEA0171051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Graphic 2">
            <a:extLst>
              <a:ext uri="{FF2B5EF4-FFF2-40B4-BE49-F238E27FC236}">
                <a16:creationId xmlns:a16="http://schemas.microsoft.com/office/drawing/2014/main" id="{17711821-5F47-4CD3-A598-25C45E01BEAE}"/>
              </a:ext>
            </a:extLst>
          </p:cNvPr>
          <p:cNvSpPr>
            <a:spLocks noChangeAspect="1"/>
          </p:cNvSpPr>
          <p:nvPr userDrawn="1"/>
        </p:nvSpPr>
        <p:spPr>
          <a:xfrm>
            <a:off x="5615709" y="5282758"/>
            <a:ext cx="3528291" cy="2318770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gradFill>
            <a:gsLst>
              <a:gs pos="0">
                <a:srgbClr val="C8102E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833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Type Title Here in 44 Pt Font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00BCE-00CE-48E0-86DB-DB66C2E5B63B}" type="datetime1">
              <a:rPr lang="en-US" smtClean="0"/>
              <a:t>1/23/2024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9" name="Graphic 2">
            <a:extLst>
              <a:ext uri="{FF2B5EF4-FFF2-40B4-BE49-F238E27FC236}">
                <a16:creationId xmlns:a16="http://schemas.microsoft.com/office/drawing/2014/main" id="{208AADB4-98AB-4EFD-B456-4FDC2532D3AB}"/>
              </a:ext>
            </a:extLst>
          </p:cNvPr>
          <p:cNvSpPr>
            <a:spLocks noChangeAspect="1"/>
          </p:cNvSpPr>
          <p:nvPr userDrawn="1"/>
        </p:nvSpPr>
        <p:spPr>
          <a:xfrm>
            <a:off x="5615709" y="5282758"/>
            <a:ext cx="3528291" cy="2318770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gradFill>
            <a:gsLst>
              <a:gs pos="0">
                <a:srgbClr val="C8102E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69736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87426"/>
            <a:ext cx="2949178" cy="9337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26F35-5D7F-467B-9C0C-FE0E8203E5DE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Graphic 2">
            <a:extLst>
              <a:ext uri="{FF2B5EF4-FFF2-40B4-BE49-F238E27FC236}">
                <a16:creationId xmlns:a16="http://schemas.microsoft.com/office/drawing/2014/main" id="{E26F5F16-892B-4C2E-AC7A-5E278BBFDF18}"/>
              </a:ext>
            </a:extLst>
          </p:cNvPr>
          <p:cNvSpPr>
            <a:spLocks noChangeAspect="1"/>
          </p:cNvSpPr>
          <p:nvPr userDrawn="1"/>
        </p:nvSpPr>
        <p:spPr>
          <a:xfrm>
            <a:off x="5615709" y="5282758"/>
            <a:ext cx="3528291" cy="2318770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gradFill>
            <a:gsLst>
              <a:gs pos="0">
                <a:srgbClr val="C8102E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97187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987426"/>
            <a:ext cx="2949178" cy="96144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Type text here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39043-24EE-4C62-BD21-6FAC8ACE1173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Graphic 2">
            <a:extLst>
              <a:ext uri="{FF2B5EF4-FFF2-40B4-BE49-F238E27FC236}">
                <a16:creationId xmlns:a16="http://schemas.microsoft.com/office/drawing/2014/main" id="{B3703E63-D3B2-4EE3-A3C9-BC52C057F3C3}"/>
              </a:ext>
            </a:extLst>
          </p:cNvPr>
          <p:cNvSpPr>
            <a:spLocks noChangeAspect="1"/>
          </p:cNvSpPr>
          <p:nvPr userDrawn="1"/>
        </p:nvSpPr>
        <p:spPr>
          <a:xfrm>
            <a:off x="5615709" y="5282758"/>
            <a:ext cx="3528291" cy="2318770"/>
          </a:xfrm>
          <a:custGeom>
            <a:avLst/>
            <a:gdLst>
              <a:gd name="connsiteX0" fmla="*/ 4351973 w 4354512"/>
              <a:gd name="connsiteY0" fmla="*/ 131776 h 1369086"/>
              <a:gd name="connsiteX1" fmla="*/ 2030730 w 4354512"/>
              <a:gd name="connsiteY1" fmla="*/ 630886 h 1369086"/>
              <a:gd name="connsiteX2" fmla="*/ 0 w 4354512"/>
              <a:gd name="connsiteY2" fmla="*/ 962356 h 1369086"/>
              <a:gd name="connsiteX3" fmla="*/ 0 w 4354512"/>
              <a:gd name="connsiteY3" fmla="*/ 1160476 h 1369086"/>
              <a:gd name="connsiteX4" fmla="*/ 2030730 w 4354512"/>
              <a:gd name="connsiteY4" fmla="*/ 975691 h 1369086"/>
              <a:gd name="connsiteX5" fmla="*/ 4351973 w 4354512"/>
              <a:gd name="connsiteY5" fmla="*/ 644221 h 1369086"/>
              <a:gd name="connsiteX6" fmla="*/ 4351973 w 4354512"/>
              <a:gd name="connsiteY6" fmla="*/ 131776 h 13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4512" h="1369086">
                <a:moveTo>
                  <a:pt x="4351973" y="131776"/>
                </a:moveTo>
                <a:cubicBezTo>
                  <a:pt x="3559493" y="-237794"/>
                  <a:pt x="2770823" y="247981"/>
                  <a:pt x="2030730" y="630886"/>
                </a:cubicBezTo>
                <a:cubicBezTo>
                  <a:pt x="1290638" y="1031889"/>
                  <a:pt x="598170" y="1318591"/>
                  <a:pt x="0" y="962356"/>
                </a:cubicBezTo>
                <a:cubicBezTo>
                  <a:pt x="0" y="1028079"/>
                  <a:pt x="0" y="1093801"/>
                  <a:pt x="0" y="1160476"/>
                </a:cubicBezTo>
                <a:cubicBezTo>
                  <a:pt x="598170" y="1559574"/>
                  <a:pt x="1289685" y="1323354"/>
                  <a:pt x="2030730" y="975691"/>
                </a:cubicBezTo>
                <a:cubicBezTo>
                  <a:pt x="2770823" y="646126"/>
                  <a:pt x="3559493" y="216549"/>
                  <a:pt x="4351973" y="644221"/>
                </a:cubicBezTo>
                <a:cubicBezTo>
                  <a:pt x="4357688" y="639459"/>
                  <a:pt x="4351973" y="131776"/>
                  <a:pt x="4351973" y="131776"/>
                </a:cubicBezTo>
                <a:close/>
              </a:path>
            </a:pathLst>
          </a:custGeom>
          <a:gradFill>
            <a:gsLst>
              <a:gs pos="0">
                <a:srgbClr val="C8102E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0378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Type Title Here in 44 Pt Font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Bullet One</a:t>
            </a:r>
          </a:p>
          <a:p>
            <a:pPr lvl="1"/>
            <a:r>
              <a:rPr lang="en-US" dirty="0"/>
              <a:t>Bullet Two</a:t>
            </a:r>
          </a:p>
          <a:p>
            <a:pPr lvl="2"/>
            <a:r>
              <a:rPr lang="en-US" dirty="0"/>
              <a:t>Bullet Three</a:t>
            </a:r>
          </a:p>
          <a:p>
            <a:pPr lvl="3"/>
            <a:r>
              <a:rPr lang="en-US" dirty="0"/>
              <a:t>Bullet Five</a:t>
            </a:r>
          </a:p>
          <a:p>
            <a:pPr lvl="4"/>
            <a:r>
              <a:rPr lang="en-US" dirty="0"/>
              <a:t>Bullet Six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F787F-F532-4120-8A11-064ED4FEE813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DF34C0A-E1EA-4B0A-B345-C91BF96CA67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486650" y="0"/>
            <a:ext cx="1724195" cy="2011680"/>
            <a:chOff x="7023441" y="0"/>
            <a:chExt cx="2120559" cy="2474131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BCBE865-2065-43FE-B66C-94557E73E6B2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6815075" y="208366"/>
              <a:ext cx="2474131" cy="2057399"/>
            </a:xfrm>
            <a:custGeom>
              <a:avLst/>
              <a:gdLst>
                <a:gd name="connsiteX0" fmla="*/ 3020659 w 3040687"/>
                <a:gd name="connsiteY0" fmla="*/ 0 h 2414541"/>
                <a:gd name="connsiteX1" fmla="*/ 0 w 3040687"/>
                <a:gd name="connsiteY1" fmla="*/ 0 h 2414541"/>
                <a:gd name="connsiteX2" fmla="*/ 0 w 3040687"/>
                <a:gd name="connsiteY2" fmla="*/ 2212042 h 2414541"/>
                <a:gd name="connsiteX3" fmla="*/ 71733 w 3040687"/>
                <a:gd name="connsiteY3" fmla="*/ 2246598 h 2414541"/>
                <a:gd name="connsiteX4" fmla="*/ 903589 w 3040687"/>
                <a:gd name="connsiteY4" fmla="*/ 2414541 h 2414541"/>
                <a:gd name="connsiteX5" fmla="*/ 3040687 w 3040687"/>
                <a:gd name="connsiteY5" fmla="*/ 277443 h 2414541"/>
                <a:gd name="connsiteX6" fmla="*/ 3029653 w 3040687"/>
                <a:gd name="connsiteY6" fmla="*/ 58937 h 241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0687" h="2414541">
                  <a:moveTo>
                    <a:pt x="3020659" y="0"/>
                  </a:moveTo>
                  <a:lnTo>
                    <a:pt x="0" y="0"/>
                  </a:lnTo>
                  <a:lnTo>
                    <a:pt x="0" y="2212042"/>
                  </a:lnTo>
                  <a:lnTo>
                    <a:pt x="71733" y="2246598"/>
                  </a:lnTo>
                  <a:cubicBezTo>
                    <a:pt x="327412" y="2354740"/>
                    <a:pt x="608517" y="2414541"/>
                    <a:pt x="903589" y="2414541"/>
                  </a:cubicBezTo>
                  <a:cubicBezTo>
                    <a:pt x="2083877" y="2414541"/>
                    <a:pt x="3040687" y="1457731"/>
                    <a:pt x="3040687" y="277443"/>
                  </a:cubicBezTo>
                  <a:cubicBezTo>
                    <a:pt x="3040687" y="203675"/>
                    <a:pt x="3036949" y="130780"/>
                    <a:pt x="3029653" y="58937"/>
                  </a:cubicBezTo>
                  <a:close/>
                </a:path>
              </a:pathLst>
            </a:custGeom>
            <a:gradFill>
              <a:gsLst>
                <a:gs pos="100000">
                  <a:srgbClr val="F6BE00"/>
                </a:gs>
                <a:gs pos="0">
                  <a:srgbClr val="F6BE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54585A"/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CF03D0C-F3F4-480F-B2E0-3CE4EB637C80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6946815" y="276945"/>
              <a:ext cx="2474130" cy="1920240"/>
            </a:xfrm>
            <a:custGeom>
              <a:avLst/>
              <a:gdLst>
                <a:gd name="connsiteX0" fmla="*/ 3020659 w 3040687"/>
                <a:gd name="connsiteY0" fmla="*/ 0 h 2414541"/>
                <a:gd name="connsiteX1" fmla="*/ 0 w 3040687"/>
                <a:gd name="connsiteY1" fmla="*/ 0 h 2414541"/>
                <a:gd name="connsiteX2" fmla="*/ 0 w 3040687"/>
                <a:gd name="connsiteY2" fmla="*/ 2212042 h 2414541"/>
                <a:gd name="connsiteX3" fmla="*/ 71733 w 3040687"/>
                <a:gd name="connsiteY3" fmla="*/ 2246598 h 2414541"/>
                <a:gd name="connsiteX4" fmla="*/ 903589 w 3040687"/>
                <a:gd name="connsiteY4" fmla="*/ 2414541 h 2414541"/>
                <a:gd name="connsiteX5" fmla="*/ 3040687 w 3040687"/>
                <a:gd name="connsiteY5" fmla="*/ 277443 h 2414541"/>
                <a:gd name="connsiteX6" fmla="*/ 3029653 w 3040687"/>
                <a:gd name="connsiteY6" fmla="*/ 58937 h 241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0687" h="2414541">
                  <a:moveTo>
                    <a:pt x="3020659" y="0"/>
                  </a:moveTo>
                  <a:lnTo>
                    <a:pt x="0" y="0"/>
                  </a:lnTo>
                  <a:lnTo>
                    <a:pt x="0" y="2212042"/>
                  </a:lnTo>
                  <a:lnTo>
                    <a:pt x="71733" y="2246598"/>
                  </a:lnTo>
                  <a:cubicBezTo>
                    <a:pt x="327412" y="2354740"/>
                    <a:pt x="608517" y="2414541"/>
                    <a:pt x="903589" y="2414541"/>
                  </a:cubicBezTo>
                  <a:cubicBezTo>
                    <a:pt x="2083877" y="2414541"/>
                    <a:pt x="3040687" y="1457731"/>
                    <a:pt x="3040687" y="277443"/>
                  </a:cubicBezTo>
                  <a:cubicBezTo>
                    <a:pt x="3040687" y="203675"/>
                    <a:pt x="3036949" y="130780"/>
                    <a:pt x="3029653" y="5893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3727394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43615B7-618D-4AB1-9901-ABD825C50E6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486650" y="0"/>
            <a:ext cx="1724195" cy="2011680"/>
            <a:chOff x="7023441" y="0"/>
            <a:chExt cx="2120559" cy="247413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204096A-EDF6-4A52-BED2-0045D54E88C2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6815075" y="208366"/>
              <a:ext cx="2474131" cy="2057399"/>
            </a:xfrm>
            <a:custGeom>
              <a:avLst/>
              <a:gdLst>
                <a:gd name="connsiteX0" fmla="*/ 3020659 w 3040687"/>
                <a:gd name="connsiteY0" fmla="*/ 0 h 2414541"/>
                <a:gd name="connsiteX1" fmla="*/ 0 w 3040687"/>
                <a:gd name="connsiteY1" fmla="*/ 0 h 2414541"/>
                <a:gd name="connsiteX2" fmla="*/ 0 w 3040687"/>
                <a:gd name="connsiteY2" fmla="*/ 2212042 h 2414541"/>
                <a:gd name="connsiteX3" fmla="*/ 71733 w 3040687"/>
                <a:gd name="connsiteY3" fmla="*/ 2246598 h 2414541"/>
                <a:gd name="connsiteX4" fmla="*/ 903589 w 3040687"/>
                <a:gd name="connsiteY4" fmla="*/ 2414541 h 2414541"/>
                <a:gd name="connsiteX5" fmla="*/ 3040687 w 3040687"/>
                <a:gd name="connsiteY5" fmla="*/ 277443 h 2414541"/>
                <a:gd name="connsiteX6" fmla="*/ 3029653 w 3040687"/>
                <a:gd name="connsiteY6" fmla="*/ 58937 h 241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0687" h="2414541">
                  <a:moveTo>
                    <a:pt x="3020659" y="0"/>
                  </a:moveTo>
                  <a:lnTo>
                    <a:pt x="0" y="0"/>
                  </a:lnTo>
                  <a:lnTo>
                    <a:pt x="0" y="2212042"/>
                  </a:lnTo>
                  <a:lnTo>
                    <a:pt x="71733" y="2246598"/>
                  </a:lnTo>
                  <a:cubicBezTo>
                    <a:pt x="327412" y="2354740"/>
                    <a:pt x="608517" y="2414541"/>
                    <a:pt x="903589" y="2414541"/>
                  </a:cubicBezTo>
                  <a:cubicBezTo>
                    <a:pt x="2083877" y="2414541"/>
                    <a:pt x="3040687" y="1457731"/>
                    <a:pt x="3040687" y="277443"/>
                  </a:cubicBezTo>
                  <a:cubicBezTo>
                    <a:pt x="3040687" y="203675"/>
                    <a:pt x="3036949" y="130780"/>
                    <a:pt x="3029653" y="58937"/>
                  </a:cubicBezTo>
                  <a:close/>
                </a:path>
              </a:pathLst>
            </a:custGeom>
            <a:gradFill>
              <a:gsLst>
                <a:gs pos="100000">
                  <a:srgbClr val="F6BE00"/>
                </a:gs>
                <a:gs pos="0">
                  <a:srgbClr val="F6BE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54585A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44E14E8-83E4-46C9-AA6E-665D5D51DE9A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6946815" y="276945"/>
              <a:ext cx="2474130" cy="1920240"/>
            </a:xfrm>
            <a:custGeom>
              <a:avLst/>
              <a:gdLst>
                <a:gd name="connsiteX0" fmla="*/ 3020659 w 3040687"/>
                <a:gd name="connsiteY0" fmla="*/ 0 h 2414541"/>
                <a:gd name="connsiteX1" fmla="*/ 0 w 3040687"/>
                <a:gd name="connsiteY1" fmla="*/ 0 h 2414541"/>
                <a:gd name="connsiteX2" fmla="*/ 0 w 3040687"/>
                <a:gd name="connsiteY2" fmla="*/ 2212042 h 2414541"/>
                <a:gd name="connsiteX3" fmla="*/ 71733 w 3040687"/>
                <a:gd name="connsiteY3" fmla="*/ 2246598 h 2414541"/>
                <a:gd name="connsiteX4" fmla="*/ 903589 w 3040687"/>
                <a:gd name="connsiteY4" fmla="*/ 2414541 h 2414541"/>
                <a:gd name="connsiteX5" fmla="*/ 3040687 w 3040687"/>
                <a:gd name="connsiteY5" fmla="*/ 277443 h 2414541"/>
                <a:gd name="connsiteX6" fmla="*/ 3029653 w 3040687"/>
                <a:gd name="connsiteY6" fmla="*/ 58937 h 241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0687" h="2414541">
                  <a:moveTo>
                    <a:pt x="3020659" y="0"/>
                  </a:moveTo>
                  <a:lnTo>
                    <a:pt x="0" y="0"/>
                  </a:lnTo>
                  <a:lnTo>
                    <a:pt x="0" y="2212042"/>
                  </a:lnTo>
                  <a:lnTo>
                    <a:pt x="71733" y="2246598"/>
                  </a:lnTo>
                  <a:cubicBezTo>
                    <a:pt x="327412" y="2354740"/>
                    <a:pt x="608517" y="2414541"/>
                    <a:pt x="903589" y="2414541"/>
                  </a:cubicBezTo>
                  <a:cubicBezTo>
                    <a:pt x="2083877" y="2414541"/>
                    <a:pt x="3040687" y="1457731"/>
                    <a:pt x="3040687" y="277443"/>
                  </a:cubicBezTo>
                  <a:cubicBezTo>
                    <a:pt x="3040687" y="203675"/>
                    <a:pt x="3036949" y="130780"/>
                    <a:pt x="3029653" y="5893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B3D89F-A6D6-4D64-9150-EBAD5C5DB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DF757-D6B1-4015-B025-8BAABBBB3564}" type="datetime1">
              <a:rPr lang="en-US" smtClean="0"/>
              <a:t>1/23/2024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0E89AD5-37B7-4BED-A2CD-8F22E163B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4CCE1C9-95AD-456D-B6E9-83EF46BCF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213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108364"/>
            <a:ext cx="7886700" cy="58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MiloOT" panose="020B0504030101020102" pitchFamily="34" charset="0"/>
              </a:defRPr>
            </a:lvl1pPr>
          </a:lstStyle>
          <a:p>
            <a:fld id="{D98F2735-E4CA-4956-9272-B516A538C3D6}" type="datetime1">
              <a:rPr lang="en-US" smtClean="0"/>
              <a:pPr/>
              <a:t>1/23/2024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MiloOT" panose="020B0504030101020102" pitchFamily="34" charset="0"/>
              </a:defRPr>
            </a:lvl1pPr>
          </a:lstStyle>
          <a:p>
            <a:r>
              <a:rPr lang="en-US" dirty="0"/>
              <a:t>Version </a:t>
            </a:r>
            <a:r>
              <a:rPr lang="en-US" dirty="0" err="1"/>
              <a:t>x.x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MiloOT" panose="020B0504030101020102" pitchFamily="34" charset="0"/>
              </a:defRPr>
            </a:lvl1pPr>
          </a:lstStyle>
          <a:p>
            <a:fld id="{CD09CDB4-3CCF-4751-8F74-9FD5955553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Andy and Barbara Gessner College of Nursing and the University of Houston logo">
            <a:extLst>
              <a:ext uri="{FF2B5EF4-FFF2-40B4-BE49-F238E27FC236}">
                <a16:creationId xmlns:a16="http://schemas.microsoft.com/office/drawing/2014/main" id="{D7F18884-FBE4-7DB2-31D8-B47C353324CF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46" y="240256"/>
            <a:ext cx="2696443" cy="73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229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3" r:id="rId3"/>
    <p:sldLayoutId id="2147483674" r:id="rId4"/>
    <p:sldLayoutId id="2147483675" r:id="rId5"/>
    <p:sldLayoutId id="2147483668" r:id="rId6"/>
    <p:sldLayoutId id="2147483669" r:id="rId7"/>
    <p:sldLayoutId id="2147483687" r:id="rId8"/>
    <p:sldLayoutId id="2147483676" r:id="rId9"/>
    <p:sldLayoutId id="2147483663" r:id="rId10"/>
    <p:sldLayoutId id="2147483678" r:id="rId11"/>
    <p:sldLayoutId id="2147483688" r:id="rId12"/>
    <p:sldLayoutId id="2147483689" r:id="rId13"/>
    <p:sldLayoutId id="2147483680" r:id="rId14"/>
    <p:sldLayoutId id="2147483664" r:id="rId15"/>
    <p:sldLayoutId id="2147483681" r:id="rId16"/>
    <p:sldLayoutId id="2147483684" r:id="rId17"/>
    <p:sldLayoutId id="2147483690" r:id="rId18"/>
    <p:sldLayoutId id="2147483691" r:id="rId19"/>
    <p:sldLayoutId id="2147483685" r:id="rId20"/>
    <p:sldLayoutId id="2147483667" r:id="rId21"/>
    <p:sldLayoutId id="2147483686" r:id="rId22"/>
    <p:sldLayoutId id="2147483672" r:id="rId23"/>
    <p:sldLayoutId id="2147483692" r:id="rId24"/>
    <p:sldLayoutId id="2147483693" r:id="rId25"/>
    <p:sldLayoutId id="2147483670" r:id="rId26"/>
    <p:sldLayoutId id="2147483671" r:id="rId27"/>
    <p:sldLayoutId id="2147483694" r:id="rId28"/>
    <p:sldLayoutId id="2147483666" r:id="rId2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/>
          </a:solidFill>
          <a:latin typeface="League Gothic" panose="000005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Milo OT" panose="020B05040301010201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Milo OT" panose="020B05040301010201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Milo OT" panose="020B05040301010201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Milo OT" panose="020B05040301010201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Milo OT" panose="020B05040301010201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52848-C3D2-D1BE-AE9B-BA488367E7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C9FC29-E00B-1B05-2481-6390FC3C36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55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8A40D-9AF1-73AB-113C-7FA6FE748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1632F4-43CB-C188-CA77-17B51EDEBD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BBE7E8-4EF7-48CD-0D3A-AE7D241AA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013A-3338-4FD5-B631-4E9CD902BA33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741CA-CCF4-508D-5413-B7EAFB3A6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B4612E-D684-285E-6646-F953984BB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29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30EE0-22BC-0348-6557-27F97CB1F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5D673-B73C-131F-8F47-3D7BDEDAD5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78B6A2-6DFA-76E5-719F-01632122FF7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F22898-8C63-2861-AF2B-9CEBE61C7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BD602-3C58-49F2-906B-B231A0AD54ED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76A-4A22-1C2F-8C6B-0AB9DBFB6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11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A1C3A64-3754-026A-B097-9AD2FED68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</p:spTree>
    <p:extLst>
      <p:ext uri="{BB962C8B-B14F-4D97-AF65-F5344CB8AC3E}">
        <p14:creationId xmlns:p14="http://schemas.microsoft.com/office/powerpoint/2010/main" val="2898274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8911A-89B4-5E2E-9593-3F8EA814C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1019B-F322-B81A-FDA5-897C9E37B7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13A7D9-DF9E-94FA-8235-DF32B4429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26009D-88D4-7DC5-490F-A88C3B802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FA00A-1B92-4E8D-8839-430D305562A6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F8E29E-2F18-E29F-909C-A172743FA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51E764-0EE8-5603-52F7-034F63357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045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71168-4C09-6D65-1CEC-A912FD65A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3B907C-7A64-50C2-AA5A-C631AC94F72D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C3D93F-E77A-EDEC-7279-0A08D14235B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99EEFE-E4C9-E69A-A88E-9AE4251F1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4B30-5476-4793-AE5D-B9CF21E2EABD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7BBE20-330D-9E3E-3DB0-0A39B37C9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9F10A5-7F2A-BCE3-57B9-28B04E08A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373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7F8B-ED33-92B5-F80A-4AB123B62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90DBC-E6EF-0943-1CCC-DC390292D5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C81898-8362-D3A6-73A9-1C42F5C3C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DC898-6E64-4DF6-B712-B0CF3230D003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89DC8-650F-42ED-D049-6B5E7C0D5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D6C46-917F-D414-7021-7C074F8C9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6949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1C8F4-6A09-537B-2CD3-1CDA619CB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02939F-175F-795D-6175-BA7113F7FDC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955398-98E6-2C15-5C2C-568E20E1362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24EC88-1389-B51E-8462-78C4B67A3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82F9-405C-4C1D-9FF8-C558A962C101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B55ED-D4BB-FC99-47B1-1A7335ED5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15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560324F-CA6A-D099-E950-C1B1EAB96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316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146EC4-3BDE-0513-B3EF-5B94BC573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3FEB7-14D2-484E-A85C-4E382BC90FC3}" type="datetime1">
              <a:rPr lang="en-US" smtClean="0"/>
              <a:t>1/23/2024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1CCEE-ACE8-EF7E-3E6E-CA2158BDB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58BD48-ACEC-22A8-CE6D-9BB414C51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771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92874-89F1-7D62-2D37-4D1A302A7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853EE-FED6-DA92-A7E0-3718509E93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E8E52-DA8E-6514-3167-F981B5A2F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96A8-1B51-41CE-A231-EB8A2BD0D5A3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A098EA-F10A-F260-339D-007DB3674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60F08D-7111-88E8-7A6E-0FEFC63AD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4699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3017D-2BC2-ACF4-27EB-624B202E2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3DBD8-3372-EDB9-46A3-7A5853F61B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BE765-87E6-9AA1-7102-82A40EFB40F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878B93-DFC1-F4E9-749E-F5947EEC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5D663-1DAA-4D44-9487-8592AA565DAB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77CA8A-B610-C0F1-B902-39A79E8F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71129F-A2E6-51D2-DA16-6B0C421F7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6853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1CA9F-E20B-92D8-EA57-07CCA5E57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F08FC7-A550-A731-9AFB-5200C9CF249A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BF8D94-BC3B-DCF1-519A-5A81AA459C2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B90089-C30F-39C2-2930-0994A3178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893C6-87E9-49E7-8719-46D480E9677E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48F6E1-5B14-454E-A16F-FDDA3C5B4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AB9C8-1857-59F6-97DB-137BB8A5D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280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E3660-1C72-B10E-0E6D-A5D51C12D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EB688B-F463-DB12-86F1-E046468753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5CEFC-D887-4F68-1025-8B5DAAFA7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E2168-D8BB-4B83-854F-EFAEFD3A59D8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F2716-8926-F377-D68A-5FAAFAF45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3A0AC3-D91B-31EB-25A9-9B2F15982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fld id="{CD09CDB4-3CCF-4751-8F74-9FD59555532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3883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CCD02-02A4-EC39-46B4-52C241572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BEF42-3D40-D4E0-6DF1-3E2DEEC4AD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038D0-1A6B-B4FD-4240-19C76EEC3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B9DB-83E9-4B14-857E-135A4F360E56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A29753-EBB7-794D-FBB2-329CA5AFB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7CDDF-B709-0E53-1D0E-913D0CAD6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3314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D4CD4B1-5F52-6DC2-2740-9EE35FCD6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B738DF-D778-E876-5B7E-63086373D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0315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44CAD-5BFE-C47C-114C-CC5FFA3A5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5C9FF-3E14-E63C-F07C-42B98C821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82526-7A1E-EC20-843F-31F15C0B1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DA21-8DF1-4A60-ACF0-A3B5B3E52E78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E63044-599C-6509-AD87-4F532B87C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EE403B-EFE3-7C8B-979E-81207CD95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5888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332E5-49B2-B7B1-8751-26E70DEEE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F2803-CE82-663D-A27C-1746B326F5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0F8578-4448-5CC6-D54B-F8928B98EC0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C0B75F-D0AE-44B2-D212-B545436A46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833F4C-EE75-BF69-2A1D-C5435A2FBAF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F5C25C9-F0AA-15EE-5D5F-8D2B17B07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C02CC16-C5C2-816A-384F-6E93BC98D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631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D4ED9-C471-D230-0D30-F4AF77D97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37B0D-D620-8D09-403D-AD0362008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8B4CAC-4EE8-2406-9841-CF79C95AE8F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CB2C3-81D2-F46E-7957-CD125BA0B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C8C68-66B8-4123-BCA2-3B6553EB55BF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917436-D95C-D7DC-468C-43E23A15A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815922-D1DB-B0A9-D03F-21B24BB98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135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CAA67-22D7-0548-A318-1D5398D92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E7AB29-A321-750D-74B5-F6E2213FA0DB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114102-ACBA-EED7-66D2-7700F64EBB8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9F833F-5866-447E-C9DB-A6882555B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4B09-15CA-4C34-A8B5-9640F959615B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717838-1A76-A747-D79B-80C6B42C0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1530A7-E3F8-F41B-FEBE-8E54922F6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072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879F54-ED58-4F61-C527-A065E9696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34797-23B4-44C5-8BD9-3430E81EB46A}" type="datetime1">
              <a:rPr lang="en-US" smtClean="0"/>
              <a:t>1/23/2024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377097-8F0F-E202-E3DC-88B74F41C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36A31C-8B97-FD61-695D-55F6ABA57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095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621CEE-3C6D-BD4B-6336-C52AF199F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EA88B-ACDC-4A95-B687-38943DA9281E}" type="datetime1">
              <a:rPr lang="en-US" smtClean="0"/>
              <a:t>1/23/2024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3232E1-2534-9A1F-4B85-8DA5DD579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6CF61B-C5E9-4432-F2A9-333423D4A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490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BC9ADC-C3A3-B432-918A-DF0E4C7A1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4D43-08CF-415D-94DB-64F828823395}" type="datetime1">
              <a:rPr lang="en-US" smtClean="0"/>
              <a:t>1/23/2024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7C1C95-116D-83E7-264C-DD9FE8545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5E2183-4524-26FC-4F95-C8463559D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81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E1E67-306E-5B57-E480-C5A5B5D3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71E406-1816-33A3-B6E0-489BA8F9E1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E1A3FB-7C3D-6A81-1081-46A6F908E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DC620-D1BA-4D41-93FD-F5BEA0171051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35229-1E34-0AC5-6EAC-CB47EAF62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4B57C-ED9D-0056-715C-4B92CEA13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998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1985B-E117-1FC3-4765-F856D259A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2D31D2-ECA0-3C57-6B4E-D5F91399E4B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BFE8B-1FD3-EEBF-6028-69BDF9D3095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0BF232-35C8-00DD-A836-7B6BA80ED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00BCE-00CE-48E0-86DB-DB66C2E5B63B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A8C66D-C6A6-63D2-9751-7183834F4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5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F89E73D-F873-C86A-C3D4-DFF8E2F10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</p:spTree>
    <p:extLst>
      <p:ext uri="{BB962C8B-B14F-4D97-AF65-F5344CB8AC3E}">
        <p14:creationId xmlns:p14="http://schemas.microsoft.com/office/powerpoint/2010/main" val="3504016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0D3A0-6AAF-19A6-2A92-9BB53994C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22FD86-06BB-2269-806A-F69246E5B9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78C5F4-EEFB-078E-1106-185FDE8B4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0D3CB8-B7AF-8E11-3437-7B6706AAD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26F35-5D7F-467B-9C0C-FE0E8203E5DE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F83DEE-D336-FF3A-2515-FA7BE5957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B2C697-680B-62D3-B377-DE9FF6D72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920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65989-0E22-D454-FFD4-04E702202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7BB2E2-ABEC-BF9E-43B9-297593969FF4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B5BED7-AA4F-CD77-89D7-3C5781C73CB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1EA7D3-6D04-6506-2405-1ACB623F4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39043-24EE-4C62-BD21-6FAC8ACE1173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A5A3B-FF61-B96B-E2A4-91C2CA767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8EA5C-0B52-17B6-E9EA-520C64281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106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97C82-8043-2DCC-E0BE-2E8925AC4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A2C508-99AC-EF03-D0BC-99CA01407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6117E-5A1A-C689-FBE2-DDA62255D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F787F-F532-4120-8A11-064ED4FEE813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964F8-C321-D7A3-0F85-B983C62E3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7682A-8D41-D75D-465F-D50D45772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850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A6CFD9-9E3C-7B66-B654-617B001BF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DF757-D6B1-4015-B025-8BAABBBB3564}" type="datetime1">
              <a:rPr lang="en-US" smtClean="0"/>
              <a:t>1/23/2024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96C528-E1FF-6611-C546-CCB6C8F8A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Version x.x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773C70-B11C-DA71-2703-0084D7C91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9CDB4-3CCF-4751-8F74-9FD59555532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761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H Color Palette">
      <a:dk1>
        <a:sysClr val="windowText" lastClr="000000"/>
      </a:dk1>
      <a:lt1>
        <a:sysClr val="window" lastClr="FFFFFF"/>
      </a:lt1>
      <a:dk2>
        <a:srgbClr val="54585A"/>
      </a:dk2>
      <a:lt2>
        <a:srgbClr val="FFFFFF"/>
      </a:lt2>
      <a:accent1>
        <a:srgbClr val="960C22"/>
      </a:accent1>
      <a:accent2>
        <a:srgbClr val="C8102E"/>
      </a:accent2>
      <a:accent3>
        <a:srgbClr val="F6BE00"/>
      </a:accent3>
      <a:accent4>
        <a:srgbClr val="00B388"/>
      </a:accent4>
      <a:accent5>
        <a:srgbClr val="FFF9D9"/>
      </a:accent5>
      <a:accent6>
        <a:srgbClr val="888B8D"/>
      </a:accent6>
      <a:hlink>
        <a:srgbClr val="0563C1"/>
      </a:hlink>
      <a:folHlink>
        <a:srgbClr val="B978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e7bcb1-46b4-44ef-a329-ee2e2c013fe9">
      <Terms xmlns="http://schemas.microsoft.com/office/infopath/2007/PartnerControls"/>
    </lcf76f155ced4ddcb4097134ff3c332f>
    <TaxCatchAll xmlns="b14caabc-2ad9-4a6a-a4d3-de2186a4232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F9837DF5FA3346BA26A7FA95906458" ma:contentTypeVersion="13" ma:contentTypeDescription="Create a new document." ma:contentTypeScope="" ma:versionID="2599b207fe27b08508e1a26c446db1bb">
  <xsd:schema xmlns:xsd="http://www.w3.org/2001/XMLSchema" xmlns:xs="http://www.w3.org/2001/XMLSchema" xmlns:p="http://schemas.microsoft.com/office/2006/metadata/properties" xmlns:ns2="92e7bcb1-46b4-44ef-a329-ee2e2c013fe9" xmlns:ns3="b14caabc-2ad9-4a6a-a4d3-de2186a42328" targetNamespace="http://schemas.microsoft.com/office/2006/metadata/properties" ma:root="true" ma:fieldsID="a1287dad782d04e5662b6a996ba7ab2e" ns2:_="" ns3:_="">
    <xsd:import namespace="92e7bcb1-46b4-44ef-a329-ee2e2c013fe9"/>
    <xsd:import namespace="b14caabc-2ad9-4a6a-a4d3-de2186a423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7bcb1-46b4-44ef-a329-ee2e2c013f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3d3ec5fc-e53c-44b8-a5cd-ce895a24db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4caabc-2ad9-4a6a-a4d3-de2186a4232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828b55c-bf3b-4151-a34e-cc3214ea000e}" ma:internalName="TaxCatchAll" ma:showField="CatchAllData" ma:web="b14caabc-2ad9-4a6a-a4d3-de2186a423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7DFF9CB-42C6-4A9B-81A2-E99F8956616A}">
  <ds:schemaRefs>
    <ds:schemaRef ds:uri="b14caabc-2ad9-4a6a-a4d3-de2186a42328"/>
    <ds:schemaRef ds:uri="http://schemas.microsoft.com/office/2006/documentManagement/types"/>
    <ds:schemaRef ds:uri="92e7bcb1-46b4-44ef-a329-ee2e2c013fe9"/>
    <ds:schemaRef ds:uri="http://www.w3.org/XML/1998/namespace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48DFC63-34FC-4196-A6F1-6F3C850233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7bcb1-46b4-44ef-a329-ee2e2c013fe9"/>
    <ds:schemaRef ds:uri="b14caabc-2ad9-4a6a-a4d3-de2186a4232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1E3EC3F-7A15-457F-9028-70381B716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</TotalTime>
  <Words>155</Words>
  <Application>Microsoft Office PowerPoint</Application>
  <PresentationFormat>On-screen Show (4:3)</PresentationFormat>
  <Paragraphs>76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Calibri</vt:lpstr>
      <vt:lpstr>League Gothic</vt:lpstr>
      <vt:lpstr>Milo OT</vt:lpstr>
      <vt:lpstr>MiloOT</vt:lpstr>
      <vt:lpstr>MiloOT-Bold</vt:lpstr>
      <vt:lpstr>Poppins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Riley, Shannon L</dc:creator>
  <cp:lastModifiedBy>Gates, Amber</cp:lastModifiedBy>
  <cp:revision>162</cp:revision>
  <dcterms:created xsi:type="dcterms:W3CDTF">2022-06-22T13:43:14Z</dcterms:created>
  <dcterms:modified xsi:type="dcterms:W3CDTF">2024-01-23T21:19:51Z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0x01010035F9837DF5FA3346BA26A7FA95906458</vt:lpwstr>
  </property>
  <property fmtid="{D5CDD505-2E9C-101B-9397-08002B2CF9AE}" pid="3" name="Order">
    <vt:r8>4749800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MediaServiceImageTags">
    <vt:lpwstr/>
  </property>
</Properties>
</file>