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65" r:id="rId5"/>
    <p:sldId id="257" r:id="rId6"/>
    <p:sldId id="266" r:id="rId7"/>
    <p:sldId id="259" r:id="rId8"/>
    <p:sldId id="260" r:id="rId9"/>
    <p:sldId id="261" r:id="rId10"/>
    <p:sldId id="262" r:id="rId11"/>
    <p:sldId id="268" r:id="rId12"/>
    <p:sldId id="267" r:id="rId13"/>
    <p:sldId id="263" r:id="rId14"/>
    <p:sldId id="26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02E"/>
    <a:srgbClr val="54585A"/>
    <a:srgbClr val="D82B00"/>
    <a:srgbClr val="F6BE00"/>
    <a:srgbClr val="960C22"/>
    <a:srgbClr val="00B388"/>
    <a:srgbClr val="333333"/>
    <a:srgbClr val="888B8D"/>
    <a:srgbClr val="F5AA71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423E78-BC27-4C5B-D0CC-C0A5B92B8751}" v="1" dt="2023-07-12T18:09:30.736"/>
    <p1510:client id="{3DA5CDBC-79A1-886F-6DD0-A00BDEDD2679}" v="1" dt="2023-07-12T18:08:20.724"/>
    <p1510:client id="{5E00347C-B8C1-C681-9080-2E799FF3F128}" v="1" dt="2023-07-12T16:44:19.207"/>
    <p1510:client id="{F42088A7-3977-2237-DD9B-F8CA4EBD628E}" v="27" dt="2023-07-18T20:25:31.135"/>
    <p1510:client id="{F49E51D4-19DB-5C82-EB53-FE5A4FAC43BB}" v="1" dt="2023-09-11T15:53:17.8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37" autoAdjust="0"/>
    <p:restoredTop sz="93184" autoAdjust="0"/>
  </p:normalViewPr>
  <p:slideViewPr>
    <p:cSldViewPr snapToGrid="0">
      <p:cViewPr varScale="1">
        <p:scale>
          <a:sx n="106" d="100"/>
          <a:sy n="106" d="100"/>
        </p:scale>
        <p:origin x="468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2" d="100"/>
          <a:sy n="62" d="100"/>
        </p:scale>
        <p:origin x="2299" y="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F6D111E-BB82-4FBC-B807-E02E4DD4B3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DE2570-E455-4C78-A330-252011781E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CEC3C-FE98-47E4-BA3F-4336D1A221F0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19282A-08B4-476C-8F3B-ACF194AA9F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87963-208A-401A-91D4-AAACB1E5CA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129B3-723E-40F2-94F3-C7CC60C13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420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CDE3D-3BE8-4987-8B24-D6E9F1E04D37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84497-C6BF-4B85-9A89-7CC82B05D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94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raphic 2">
            <a:extLst>
              <a:ext uri="{FF2B5EF4-FFF2-40B4-BE49-F238E27FC236}">
                <a16:creationId xmlns:a16="http://schemas.microsoft.com/office/drawing/2014/main" id="{237ED307-1D25-42FF-A6F3-CA92672CB23D}"/>
              </a:ext>
            </a:extLst>
          </p:cNvPr>
          <p:cNvSpPr/>
          <p:nvPr userDrawn="1"/>
        </p:nvSpPr>
        <p:spPr>
          <a:xfrm>
            <a:off x="-31352" y="452906"/>
            <a:ext cx="12225335" cy="3826292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0" name="Graphic 2">
            <a:extLst>
              <a:ext uri="{FF2B5EF4-FFF2-40B4-BE49-F238E27FC236}">
                <a16:creationId xmlns:a16="http://schemas.microsoft.com/office/drawing/2014/main" id="{B9466BA1-C9C8-4D7B-9067-A803960268ED}"/>
              </a:ext>
            </a:extLst>
          </p:cNvPr>
          <p:cNvSpPr/>
          <p:nvPr userDrawn="1"/>
        </p:nvSpPr>
        <p:spPr>
          <a:xfrm>
            <a:off x="-31352" y="1245419"/>
            <a:ext cx="12274735" cy="3389849"/>
          </a:xfrm>
          <a:custGeom>
            <a:avLst/>
            <a:gdLst>
              <a:gd name="connsiteX0" fmla="*/ 4428173 w 4428172"/>
              <a:gd name="connsiteY0" fmla="*/ 182145 h 1214676"/>
              <a:gd name="connsiteX1" fmla="*/ 2074545 w 4428172"/>
              <a:gd name="connsiteY1" fmla="*/ 537427 h 1214676"/>
              <a:gd name="connsiteX2" fmla="*/ 19050 w 4428172"/>
              <a:gd name="connsiteY2" fmla="*/ 768885 h 1214676"/>
              <a:gd name="connsiteX3" fmla="*/ 0 w 4428172"/>
              <a:gd name="connsiteY3" fmla="*/ 959385 h 1214676"/>
              <a:gd name="connsiteX4" fmla="*/ 2042160 w 4428172"/>
              <a:gd name="connsiteY4" fmla="*/ 893662 h 1214676"/>
              <a:gd name="connsiteX5" fmla="*/ 4379595 w 4428172"/>
              <a:gd name="connsiteY5" fmla="*/ 677445 h 1214676"/>
              <a:gd name="connsiteX6" fmla="*/ 4428173 w 4428172"/>
              <a:gd name="connsiteY6" fmla="*/ 182145 h 1214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8172" h="1214676">
                <a:moveTo>
                  <a:pt x="4428173" y="182145"/>
                </a:moveTo>
                <a:cubicBezTo>
                  <a:pt x="3639503" y="-255053"/>
                  <a:pt x="2831783" y="187860"/>
                  <a:pt x="2074545" y="537427"/>
                </a:cubicBezTo>
                <a:cubicBezTo>
                  <a:pt x="1317308" y="904140"/>
                  <a:pt x="609600" y="1157505"/>
                  <a:pt x="19050" y="768885"/>
                </a:cubicBezTo>
                <a:cubicBezTo>
                  <a:pt x="12383" y="832702"/>
                  <a:pt x="6668" y="896520"/>
                  <a:pt x="0" y="959385"/>
                </a:cubicBezTo>
                <a:cubicBezTo>
                  <a:pt x="586740" y="1396582"/>
                  <a:pt x="1289685" y="1203225"/>
                  <a:pt x="2042160" y="893662"/>
                </a:cubicBezTo>
                <a:cubicBezTo>
                  <a:pt x="2794635" y="601245"/>
                  <a:pt x="3595688" y="210720"/>
                  <a:pt x="4379595" y="677445"/>
                </a:cubicBezTo>
                <a:cubicBezTo>
                  <a:pt x="4386263" y="672682"/>
                  <a:pt x="4428173" y="182145"/>
                  <a:pt x="4428173" y="182145"/>
                </a:cubicBezTo>
                <a:close/>
              </a:path>
            </a:pathLst>
          </a:custGeom>
          <a:solidFill>
            <a:srgbClr val="960C2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Graphic 2">
            <a:extLst>
              <a:ext uri="{FF2B5EF4-FFF2-40B4-BE49-F238E27FC236}">
                <a16:creationId xmlns:a16="http://schemas.microsoft.com/office/drawing/2014/main" id="{6A0AE82D-D608-4287-9468-C6D835B8174D}"/>
              </a:ext>
            </a:extLst>
          </p:cNvPr>
          <p:cNvSpPr/>
          <p:nvPr userDrawn="1"/>
        </p:nvSpPr>
        <p:spPr>
          <a:xfrm>
            <a:off x="-31351" y="1834135"/>
            <a:ext cx="12295418" cy="2933850"/>
          </a:xfrm>
          <a:custGeom>
            <a:avLst/>
            <a:gdLst>
              <a:gd name="connsiteX0" fmla="*/ 4424363 w 4444516"/>
              <a:gd name="connsiteY0" fmla="*/ 165499 h 1139778"/>
              <a:gd name="connsiteX1" fmla="*/ 2065020 w 4444516"/>
              <a:gd name="connsiteY1" fmla="*/ 506494 h 1139778"/>
              <a:gd name="connsiteX2" fmla="*/ 0 w 4444516"/>
              <a:gd name="connsiteY2" fmla="*/ 706519 h 1139778"/>
              <a:gd name="connsiteX3" fmla="*/ 7620 w 4444516"/>
              <a:gd name="connsiteY3" fmla="*/ 899876 h 1139778"/>
              <a:gd name="connsiteX4" fmla="*/ 2077403 w 4444516"/>
              <a:gd name="connsiteY4" fmla="*/ 834154 h 1139778"/>
              <a:gd name="connsiteX5" fmla="*/ 4443413 w 4444516"/>
              <a:gd name="connsiteY5" fmla="*/ 666514 h 1139778"/>
              <a:gd name="connsiteX6" fmla="*/ 4424363 w 4444516"/>
              <a:gd name="connsiteY6" fmla="*/ 165499 h 113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4516" h="1139778">
                <a:moveTo>
                  <a:pt x="4424363" y="165499"/>
                </a:moveTo>
                <a:cubicBezTo>
                  <a:pt x="3613785" y="-237409"/>
                  <a:pt x="2814638" y="181691"/>
                  <a:pt x="2065020" y="506494"/>
                </a:cubicBezTo>
                <a:cubicBezTo>
                  <a:pt x="1315403" y="846536"/>
                  <a:pt x="614363" y="1082756"/>
                  <a:pt x="0" y="706519"/>
                </a:cubicBezTo>
                <a:cubicBezTo>
                  <a:pt x="2857" y="771289"/>
                  <a:pt x="4763" y="835106"/>
                  <a:pt x="7620" y="899876"/>
                </a:cubicBezTo>
                <a:cubicBezTo>
                  <a:pt x="622935" y="1315166"/>
                  <a:pt x="1325880" y="1123714"/>
                  <a:pt x="2077403" y="834154"/>
                </a:cubicBezTo>
                <a:cubicBezTo>
                  <a:pt x="2828925" y="560786"/>
                  <a:pt x="3630930" y="197884"/>
                  <a:pt x="4443413" y="666514"/>
                </a:cubicBezTo>
                <a:cubicBezTo>
                  <a:pt x="4450080" y="661751"/>
                  <a:pt x="4424363" y="165499"/>
                  <a:pt x="4424363" y="165499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Graphic 2">
            <a:extLst>
              <a:ext uri="{FF2B5EF4-FFF2-40B4-BE49-F238E27FC236}">
                <a16:creationId xmlns:a16="http://schemas.microsoft.com/office/drawing/2014/main" id="{E0C96429-7A02-40F8-8AA5-216BC96DCA81}"/>
              </a:ext>
            </a:extLst>
          </p:cNvPr>
          <p:cNvSpPr/>
          <p:nvPr userDrawn="1"/>
        </p:nvSpPr>
        <p:spPr>
          <a:xfrm>
            <a:off x="-31351" y="2828161"/>
            <a:ext cx="12471278" cy="2001643"/>
          </a:xfrm>
          <a:custGeom>
            <a:avLst/>
            <a:gdLst>
              <a:gd name="connsiteX0" fmla="*/ 4763 w 4443412"/>
              <a:gd name="connsiteY0" fmla="*/ 454959 h 712525"/>
              <a:gd name="connsiteX1" fmla="*/ 257175 w 4443412"/>
              <a:gd name="connsiteY1" fmla="*/ 590214 h 712525"/>
              <a:gd name="connsiteX2" fmla="*/ 532448 w 4443412"/>
              <a:gd name="connsiteY2" fmla="*/ 669272 h 712525"/>
              <a:gd name="connsiteX3" fmla="*/ 1102995 w 4443412"/>
              <a:gd name="connsiteY3" fmla="*/ 669272 h 712525"/>
              <a:gd name="connsiteX4" fmla="*/ 1660208 w 4443412"/>
              <a:gd name="connsiteY4" fmla="*/ 532112 h 712525"/>
              <a:gd name="connsiteX5" fmla="*/ 1931670 w 4443412"/>
              <a:gd name="connsiteY5" fmla="*/ 437814 h 712525"/>
              <a:gd name="connsiteX6" fmla="*/ 2066925 w 4443412"/>
              <a:gd name="connsiteY6" fmla="*/ 387332 h 712525"/>
              <a:gd name="connsiteX7" fmla="*/ 2202180 w 4443412"/>
              <a:gd name="connsiteY7" fmla="*/ 337802 h 712525"/>
              <a:gd name="connsiteX8" fmla="*/ 2747010 w 4443412"/>
              <a:gd name="connsiteY8" fmla="*/ 147302 h 712525"/>
              <a:gd name="connsiteX9" fmla="*/ 3312795 w 4443412"/>
              <a:gd name="connsiteY9" fmla="*/ 17762 h 712525"/>
              <a:gd name="connsiteX10" fmla="*/ 3895725 w 4443412"/>
              <a:gd name="connsiteY10" fmla="*/ 28239 h 712525"/>
              <a:gd name="connsiteX11" fmla="*/ 4178618 w 4443412"/>
              <a:gd name="connsiteY11" fmla="*/ 106344 h 712525"/>
              <a:gd name="connsiteX12" fmla="*/ 4443413 w 4443412"/>
              <a:gd name="connsiteY12" fmla="*/ 232074 h 712525"/>
              <a:gd name="connsiteX13" fmla="*/ 4408170 w 4443412"/>
              <a:gd name="connsiteY13" fmla="*/ 292082 h 712525"/>
              <a:gd name="connsiteX14" fmla="*/ 3884295 w 4443412"/>
              <a:gd name="connsiteY14" fmla="*/ 89199 h 712525"/>
              <a:gd name="connsiteX15" fmla="*/ 3319463 w 4443412"/>
              <a:gd name="connsiteY15" fmla="*/ 72054 h 712525"/>
              <a:gd name="connsiteX16" fmla="*/ 2761298 w 4443412"/>
              <a:gd name="connsiteY16" fmla="*/ 192069 h 712525"/>
              <a:gd name="connsiteX17" fmla="*/ 2216468 w 4443412"/>
              <a:gd name="connsiteY17" fmla="*/ 374949 h 712525"/>
              <a:gd name="connsiteX18" fmla="*/ 2080260 w 4443412"/>
              <a:gd name="connsiteY18" fmla="*/ 422574 h 712525"/>
              <a:gd name="connsiteX19" fmla="*/ 1945005 w 4443412"/>
              <a:gd name="connsiteY19" fmla="*/ 471152 h 712525"/>
              <a:gd name="connsiteX20" fmla="*/ 1670685 w 4443412"/>
              <a:gd name="connsiteY20" fmla="*/ 562592 h 712525"/>
              <a:gd name="connsiteX21" fmla="*/ 1107758 w 4443412"/>
              <a:gd name="connsiteY21" fmla="*/ 693084 h 712525"/>
              <a:gd name="connsiteX22" fmla="*/ 530543 w 4443412"/>
              <a:gd name="connsiteY22" fmla="*/ 685464 h 712525"/>
              <a:gd name="connsiteX23" fmla="*/ 253365 w 4443412"/>
              <a:gd name="connsiteY23" fmla="*/ 601644 h 712525"/>
              <a:gd name="connsiteX24" fmla="*/ 0 w 4443412"/>
              <a:gd name="connsiteY24" fmla="*/ 462579 h 712525"/>
              <a:gd name="connsiteX25" fmla="*/ 4763 w 4443412"/>
              <a:gd name="connsiteY25" fmla="*/ 454959 h 71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43412" h="712525">
                <a:moveTo>
                  <a:pt x="4763" y="454959"/>
                </a:moveTo>
                <a:cubicBezTo>
                  <a:pt x="83820" y="508299"/>
                  <a:pt x="168593" y="554019"/>
                  <a:pt x="257175" y="590214"/>
                </a:cubicBezTo>
                <a:cubicBezTo>
                  <a:pt x="345758" y="626409"/>
                  <a:pt x="438150" y="652127"/>
                  <a:pt x="532448" y="669272"/>
                </a:cubicBezTo>
                <a:cubicBezTo>
                  <a:pt x="721043" y="702609"/>
                  <a:pt x="914400" y="696894"/>
                  <a:pt x="1102995" y="669272"/>
                </a:cubicBezTo>
                <a:cubicBezTo>
                  <a:pt x="1292543" y="640697"/>
                  <a:pt x="1477328" y="591167"/>
                  <a:pt x="1660208" y="532112"/>
                </a:cubicBezTo>
                <a:cubicBezTo>
                  <a:pt x="1751648" y="502584"/>
                  <a:pt x="1842135" y="471152"/>
                  <a:pt x="1931670" y="437814"/>
                </a:cubicBezTo>
                <a:lnTo>
                  <a:pt x="2066925" y="387332"/>
                </a:lnTo>
                <a:lnTo>
                  <a:pt x="2202180" y="337802"/>
                </a:lnTo>
                <a:cubicBezTo>
                  <a:pt x="2382203" y="271127"/>
                  <a:pt x="2563178" y="204452"/>
                  <a:pt x="2747010" y="147302"/>
                </a:cubicBezTo>
                <a:cubicBezTo>
                  <a:pt x="2930843" y="90152"/>
                  <a:pt x="3119438" y="42527"/>
                  <a:pt x="3312795" y="17762"/>
                </a:cubicBezTo>
                <a:cubicBezTo>
                  <a:pt x="3505200" y="-7003"/>
                  <a:pt x="3703320" y="-7956"/>
                  <a:pt x="3895725" y="28239"/>
                </a:cubicBezTo>
                <a:cubicBezTo>
                  <a:pt x="3991928" y="46337"/>
                  <a:pt x="4087178" y="72054"/>
                  <a:pt x="4178618" y="106344"/>
                </a:cubicBezTo>
                <a:cubicBezTo>
                  <a:pt x="4270058" y="140634"/>
                  <a:pt x="4358640" y="183497"/>
                  <a:pt x="4443413" y="232074"/>
                </a:cubicBezTo>
                <a:lnTo>
                  <a:pt x="4408170" y="292082"/>
                </a:lnTo>
                <a:cubicBezTo>
                  <a:pt x="4246245" y="195879"/>
                  <a:pt x="4069080" y="125394"/>
                  <a:pt x="3884295" y="89199"/>
                </a:cubicBezTo>
                <a:cubicBezTo>
                  <a:pt x="3699510" y="52052"/>
                  <a:pt x="3508058" y="50147"/>
                  <a:pt x="3319463" y="72054"/>
                </a:cubicBezTo>
                <a:cubicBezTo>
                  <a:pt x="3130868" y="93962"/>
                  <a:pt x="2944178" y="137777"/>
                  <a:pt x="2761298" y="192069"/>
                </a:cubicBezTo>
                <a:cubicBezTo>
                  <a:pt x="2577465" y="246362"/>
                  <a:pt x="2397443" y="311132"/>
                  <a:pt x="2216468" y="374949"/>
                </a:cubicBezTo>
                <a:lnTo>
                  <a:pt x="2080260" y="422574"/>
                </a:lnTo>
                <a:lnTo>
                  <a:pt x="1945005" y="471152"/>
                </a:lnTo>
                <a:cubicBezTo>
                  <a:pt x="1854518" y="503537"/>
                  <a:pt x="1763078" y="534017"/>
                  <a:pt x="1670685" y="562592"/>
                </a:cubicBezTo>
                <a:cubicBezTo>
                  <a:pt x="1486853" y="619742"/>
                  <a:pt x="1299210" y="667367"/>
                  <a:pt x="1107758" y="693084"/>
                </a:cubicBezTo>
                <a:cubicBezTo>
                  <a:pt x="916305" y="718802"/>
                  <a:pt x="721043" y="721659"/>
                  <a:pt x="530543" y="685464"/>
                </a:cubicBezTo>
                <a:cubicBezTo>
                  <a:pt x="435293" y="667367"/>
                  <a:pt x="342900" y="639744"/>
                  <a:pt x="253365" y="601644"/>
                </a:cubicBezTo>
                <a:cubicBezTo>
                  <a:pt x="164783" y="564497"/>
                  <a:pt x="80010" y="516872"/>
                  <a:pt x="0" y="462579"/>
                </a:cubicBezTo>
                <a:lnTo>
                  <a:pt x="4763" y="454959"/>
                </a:lnTo>
                <a:close/>
              </a:path>
            </a:pathLst>
          </a:custGeom>
          <a:solidFill>
            <a:srgbClr val="F6BE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4B4A665-2681-4D54-83EC-E2A3C0501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55017" y="1070097"/>
            <a:ext cx="4911044" cy="4911044"/>
            <a:chOff x="6972075" y="332476"/>
            <a:chExt cx="4911044" cy="491104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E0C8E6B-70FE-4A1F-AE5C-DCFFD01B4422}"/>
                </a:ext>
              </a:extLst>
            </p:cNvPr>
            <p:cNvSpPr/>
            <p:nvPr userDrawn="1"/>
          </p:nvSpPr>
          <p:spPr>
            <a:xfrm>
              <a:off x="6972075" y="332476"/>
              <a:ext cx="4911044" cy="4911044"/>
            </a:xfrm>
            <a:custGeom>
              <a:avLst/>
              <a:gdLst>
                <a:gd name="connsiteX0" fmla="*/ 899886 w 1799772"/>
                <a:gd name="connsiteY0" fmla="*/ 0 h 1799772"/>
                <a:gd name="connsiteX1" fmla="*/ 1799772 w 1799772"/>
                <a:gd name="connsiteY1" fmla="*/ 899886 h 1799772"/>
                <a:gd name="connsiteX2" fmla="*/ 899886 w 1799772"/>
                <a:gd name="connsiteY2" fmla="*/ 1799772 h 1799772"/>
                <a:gd name="connsiteX3" fmla="*/ 0 w 1799772"/>
                <a:gd name="connsiteY3" fmla="*/ 899886 h 1799772"/>
                <a:gd name="connsiteX4" fmla="*/ 899886 w 1799772"/>
                <a:gd name="connsiteY4" fmla="*/ 0 h 179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772" h="1799772">
                  <a:moveTo>
                    <a:pt x="899886" y="0"/>
                  </a:moveTo>
                  <a:cubicBezTo>
                    <a:pt x="1396879" y="0"/>
                    <a:pt x="1799772" y="402893"/>
                    <a:pt x="1799772" y="899886"/>
                  </a:cubicBezTo>
                  <a:cubicBezTo>
                    <a:pt x="1799772" y="1396879"/>
                    <a:pt x="1396879" y="1799772"/>
                    <a:pt x="899886" y="1799772"/>
                  </a:cubicBezTo>
                  <a:cubicBezTo>
                    <a:pt x="402893" y="1799772"/>
                    <a:pt x="0" y="1396879"/>
                    <a:pt x="0" y="899886"/>
                  </a:cubicBezTo>
                  <a:cubicBezTo>
                    <a:pt x="0" y="402893"/>
                    <a:pt x="402893" y="0"/>
                    <a:pt x="89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54100" dist="1435100" dir="5400000" sx="78000" sy="78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59380D3-04CD-4889-ABA1-9A1D46E504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prstClr val="black"/>
                <a:srgbClr val="333333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4672" y="778834"/>
              <a:ext cx="4125850" cy="4057000"/>
            </a:xfrm>
            <a:prstGeom prst="ellipse">
              <a:avLst/>
            </a:prstGeom>
            <a:solidFill>
              <a:srgbClr val="F5AA71"/>
            </a:solidFill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E6D4CEAA-C8DC-4111-81BA-37537BC97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5363" y="4483730"/>
            <a:ext cx="5859647" cy="1007087"/>
          </a:xfrm>
        </p:spPr>
        <p:txBody>
          <a:bodyPr>
            <a:normAutofit/>
          </a:bodyPr>
          <a:lstStyle>
            <a:lvl1pPr algn="r">
              <a:defRPr sz="4800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31C7F2F-2068-4612-BF19-AEC65D4E6C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25363" y="5490817"/>
            <a:ext cx="5859647" cy="566546"/>
          </a:xfrm>
        </p:spPr>
        <p:txBody>
          <a:bodyPr/>
          <a:lstStyle>
            <a:lvl1pPr marL="0" indent="0" algn="r">
              <a:buNone/>
              <a:defRPr>
                <a:latin typeface="MiloOT-Bold" panose="020B0804030101020102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D3C4A6-EBD3-47AD-949B-28C451A96C5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07435B-3C8F-4010-86DE-35881716089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0AE81-D117-44C3-85D1-63B84816E0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87475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24F446-7526-4259-A5CD-0F7F0AF9B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25B26E-CAC8-439F-B7AE-DE6CCCD6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108EB6-CEAE-46B4-8684-EB5628356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4346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aphic 2">
            <a:extLst>
              <a:ext uri="{FF2B5EF4-FFF2-40B4-BE49-F238E27FC236}">
                <a16:creationId xmlns:a16="http://schemas.microsoft.com/office/drawing/2014/main" id="{09D4C81E-2584-4759-9703-9212D23DAC5F}"/>
              </a:ext>
            </a:extLst>
          </p:cNvPr>
          <p:cNvSpPr/>
          <p:nvPr userDrawn="1"/>
        </p:nvSpPr>
        <p:spPr>
          <a:xfrm>
            <a:off x="-80750" y="452906"/>
            <a:ext cx="12274734" cy="3826292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3" name="Graphic 2">
            <a:extLst>
              <a:ext uri="{FF2B5EF4-FFF2-40B4-BE49-F238E27FC236}">
                <a16:creationId xmlns:a16="http://schemas.microsoft.com/office/drawing/2014/main" id="{A2987C82-0B31-4BB8-921A-E96605AD5F16}"/>
              </a:ext>
            </a:extLst>
          </p:cNvPr>
          <p:cNvSpPr/>
          <p:nvPr userDrawn="1"/>
        </p:nvSpPr>
        <p:spPr>
          <a:xfrm>
            <a:off x="-31351" y="1245419"/>
            <a:ext cx="12274734" cy="3389849"/>
          </a:xfrm>
          <a:custGeom>
            <a:avLst/>
            <a:gdLst>
              <a:gd name="connsiteX0" fmla="*/ 4428173 w 4428172"/>
              <a:gd name="connsiteY0" fmla="*/ 182145 h 1214676"/>
              <a:gd name="connsiteX1" fmla="*/ 2074545 w 4428172"/>
              <a:gd name="connsiteY1" fmla="*/ 537427 h 1214676"/>
              <a:gd name="connsiteX2" fmla="*/ 19050 w 4428172"/>
              <a:gd name="connsiteY2" fmla="*/ 768885 h 1214676"/>
              <a:gd name="connsiteX3" fmla="*/ 0 w 4428172"/>
              <a:gd name="connsiteY3" fmla="*/ 959385 h 1214676"/>
              <a:gd name="connsiteX4" fmla="*/ 2042160 w 4428172"/>
              <a:gd name="connsiteY4" fmla="*/ 893662 h 1214676"/>
              <a:gd name="connsiteX5" fmla="*/ 4379595 w 4428172"/>
              <a:gd name="connsiteY5" fmla="*/ 677445 h 1214676"/>
              <a:gd name="connsiteX6" fmla="*/ 4428173 w 4428172"/>
              <a:gd name="connsiteY6" fmla="*/ 182145 h 1214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8172" h="1214676">
                <a:moveTo>
                  <a:pt x="4428173" y="182145"/>
                </a:moveTo>
                <a:cubicBezTo>
                  <a:pt x="3639503" y="-255053"/>
                  <a:pt x="2831783" y="187860"/>
                  <a:pt x="2074545" y="537427"/>
                </a:cubicBezTo>
                <a:cubicBezTo>
                  <a:pt x="1317308" y="904140"/>
                  <a:pt x="609600" y="1157505"/>
                  <a:pt x="19050" y="768885"/>
                </a:cubicBezTo>
                <a:cubicBezTo>
                  <a:pt x="12383" y="832702"/>
                  <a:pt x="6668" y="896520"/>
                  <a:pt x="0" y="959385"/>
                </a:cubicBezTo>
                <a:cubicBezTo>
                  <a:pt x="586740" y="1396582"/>
                  <a:pt x="1289685" y="1203225"/>
                  <a:pt x="2042160" y="893662"/>
                </a:cubicBezTo>
                <a:cubicBezTo>
                  <a:pt x="2794635" y="601245"/>
                  <a:pt x="3595688" y="210720"/>
                  <a:pt x="4379595" y="677445"/>
                </a:cubicBezTo>
                <a:cubicBezTo>
                  <a:pt x="4386263" y="672682"/>
                  <a:pt x="4428173" y="182145"/>
                  <a:pt x="4428173" y="182145"/>
                </a:cubicBezTo>
                <a:close/>
              </a:path>
            </a:pathLst>
          </a:custGeom>
          <a:solidFill>
            <a:srgbClr val="960C2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Graphic 2">
            <a:extLst>
              <a:ext uri="{FF2B5EF4-FFF2-40B4-BE49-F238E27FC236}">
                <a16:creationId xmlns:a16="http://schemas.microsoft.com/office/drawing/2014/main" id="{463D6A79-A46B-46E9-82DB-53C1CB783FA0}"/>
              </a:ext>
            </a:extLst>
          </p:cNvPr>
          <p:cNvSpPr/>
          <p:nvPr userDrawn="1"/>
        </p:nvSpPr>
        <p:spPr>
          <a:xfrm>
            <a:off x="-31351" y="1834135"/>
            <a:ext cx="12295418" cy="2933850"/>
          </a:xfrm>
          <a:custGeom>
            <a:avLst/>
            <a:gdLst>
              <a:gd name="connsiteX0" fmla="*/ 4424363 w 4444516"/>
              <a:gd name="connsiteY0" fmla="*/ 165499 h 1139778"/>
              <a:gd name="connsiteX1" fmla="*/ 2065020 w 4444516"/>
              <a:gd name="connsiteY1" fmla="*/ 506494 h 1139778"/>
              <a:gd name="connsiteX2" fmla="*/ 0 w 4444516"/>
              <a:gd name="connsiteY2" fmla="*/ 706519 h 1139778"/>
              <a:gd name="connsiteX3" fmla="*/ 7620 w 4444516"/>
              <a:gd name="connsiteY3" fmla="*/ 899876 h 1139778"/>
              <a:gd name="connsiteX4" fmla="*/ 2077403 w 4444516"/>
              <a:gd name="connsiteY4" fmla="*/ 834154 h 1139778"/>
              <a:gd name="connsiteX5" fmla="*/ 4443413 w 4444516"/>
              <a:gd name="connsiteY5" fmla="*/ 666514 h 1139778"/>
              <a:gd name="connsiteX6" fmla="*/ 4424363 w 4444516"/>
              <a:gd name="connsiteY6" fmla="*/ 165499 h 113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4516" h="1139778">
                <a:moveTo>
                  <a:pt x="4424363" y="165499"/>
                </a:moveTo>
                <a:cubicBezTo>
                  <a:pt x="3613785" y="-237409"/>
                  <a:pt x="2814638" y="181691"/>
                  <a:pt x="2065020" y="506494"/>
                </a:cubicBezTo>
                <a:cubicBezTo>
                  <a:pt x="1315403" y="846536"/>
                  <a:pt x="614363" y="1082756"/>
                  <a:pt x="0" y="706519"/>
                </a:cubicBezTo>
                <a:cubicBezTo>
                  <a:pt x="2857" y="771289"/>
                  <a:pt x="4763" y="835106"/>
                  <a:pt x="7620" y="899876"/>
                </a:cubicBezTo>
                <a:cubicBezTo>
                  <a:pt x="622935" y="1315166"/>
                  <a:pt x="1325880" y="1123714"/>
                  <a:pt x="2077403" y="834154"/>
                </a:cubicBezTo>
                <a:cubicBezTo>
                  <a:pt x="2828925" y="560786"/>
                  <a:pt x="3630930" y="197884"/>
                  <a:pt x="4443413" y="666514"/>
                </a:cubicBezTo>
                <a:cubicBezTo>
                  <a:pt x="4450080" y="661751"/>
                  <a:pt x="4424363" y="165499"/>
                  <a:pt x="4424363" y="165499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Graphic 2">
            <a:extLst>
              <a:ext uri="{FF2B5EF4-FFF2-40B4-BE49-F238E27FC236}">
                <a16:creationId xmlns:a16="http://schemas.microsoft.com/office/drawing/2014/main" id="{8725C68E-33D0-4BD9-918B-A455B4655CEB}"/>
              </a:ext>
            </a:extLst>
          </p:cNvPr>
          <p:cNvSpPr/>
          <p:nvPr userDrawn="1"/>
        </p:nvSpPr>
        <p:spPr>
          <a:xfrm>
            <a:off x="-31351" y="2818980"/>
            <a:ext cx="12295418" cy="2001643"/>
          </a:xfrm>
          <a:custGeom>
            <a:avLst/>
            <a:gdLst>
              <a:gd name="connsiteX0" fmla="*/ 4763 w 4443412"/>
              <a:gd name="connsiteY0" fmla="*/ 454959 h 712525"/>
              <a:gd name="connsiteX1" fmla="*/ 257175 w 4443412"/>
              <a:gd name="connsiteY1" fmla="*/ 590214 h 712525"/>
              <a:gd name="connsiteX2" fmla="*/ 532448 w 4443412"/>
              <a:gd name="connsiteY2" fmla="*/ 669272 h 712525"/>
              <a:gd name="connsiteX3" fmla="*/ 1102995 w 4443412"/>
              <a:gd name="connsiteY3" fmla="*/ 669272 h 712525"/>
              <a:gd name="connsiteX4" fmla="*/ 1660208 w 4443412"/>
              <a:gd name="connsiteY4" fmla="*/ 532112 h 712525"/>
              <a:gd name="connsiteX5" fmla="*/ 1931670 w 4443412"/>
              <a:gd name="connsiteY5" fmla="*/ 437814 h 712525"/>
              <a:gd name="connsiteX6" fmla="*/ 2066925 w 4443412"/>
              <a:gd name="connsiteY6" fmla="*/ 387332 h 712525"/>
              <a:gd name="connsiteX7" fmla="*/ 2202180 w 4443412"/>
              <a:gd name="connsiteY7" fmla="*/ 337802 h 712525"/>
              <a:gd name="connsiteX8" fmla="*/ 2747010 w 4443412"/>
              <a:gd name="connsiteY8" fmla="*/ 147302 h 712525"/>
              <a:gd name="connsiteX9" fmla="*/ 3312795 w 4443412"/>
              <a:gd name="connsiteY9" fmla="*/ 17762 h 712525"/>
              <a:gd name="connsiteX10" fmla="*/ 3895725 w 4443412"/>
              <a:gd name="connsiteY10" fmla="*/ 28239 h 712525"/>
              <a:gd name="connsiteX11" fmla="*/ 4178618 w 4443412"/>
              <a:gd name="connsiteY11" fmla="*/ 106344 h 712525"/>
              <a:gd name="connsiteX12" fmla="*/ 4443413 w 4443412"/>
              <a:gd name="connsiteY12" fmla="*/ 232074 h 712525"/>
              <a:gd name="connsiteX13" fmla="*/ 4408170 w 4443412"/>
              <a:gd name="connsiteY13" fmla="*/ 292082 h 712525"/>
              <a:gd name="connsiteX14" fmla="*/ 3884295 w 4443412"/>
              <a:gd name="connsiteY14" fmla="*/ 89199 h 712525"/>
              <a:gd name="connsiteX15" fmla="*/ 3319463 w 4443412"/>
              <a:gd name="connsiteY15" fmla="*/ 72054 h 712525"/>
              <a:gd name="connsiteX16" fmla="*/ 2761298 w 4443412"/>
              <a:gd name="connsiteY16" fmla="*/ 192069 h 712525"/>
              <a:gd name="connsiteX17" fmla="*/ 2216468 w 4443412"/>
              <a:gd name="connsiteY17" fmla="*/ 374949 h 712525"/>
              <a:gd name="connsiteX18" fmla="*/ 2080260 w 4443412"/>
              <a:gd name="connsiteY18" fmla="*/ 422574 h 712525"/>
              <a:gd name="connsiteX19" fmla="*/ 1945005 w 4443412"/>
              <a:gd name="connsiteY19" fmla="*/ 471152 h 712525"/>
              <a:gd name="connsiteX20" fmla="*/ 1670685 w 4443412"/>
              <a:gd name="connsiteY20" fmla="*/ 562592 h 712525"/>
              <a:gd name="connsiteX21" fmla="*/ 1107758 w 4443412"/>
              <a:gd name="connsiteY21" fmla="*/ 693084 h 712525"/>
              <a:gd name="connsiteX22" fmla="*/ 530543 w 4443412"/>
              <a:gd name="connsiteY22" fmla="*/ 685464 h 712525"/>
              <a:gd name="connsiteX23" fmla="*/ 253365 w 4443412"/>
              <a:gd name="connsiteY23" fmla="*/ 601644 h 712525"/>
              <a:gd name="connsiteX24" fmla="*/ 0 w 4443412"/>
              <a:gd name="connsiteY24" fmla="*/ 462579 h 712525"/>
              <a:gd name="connsiteX25" fmla="*/ 4763 w 4443412"/>
              <a:gd name="connsiteY25" fmla="*/ 454959 h 71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43412" h="712525">
                <a:moveTo>
                  <a:pt x="4763" y="454959"/>
                </a:moveTo>
                <a:cubicBezTo>
                  <a:pt x="83820" y="508299"/>
                  <a:pt x="168593" y="554019"/>
                  <a:pt x="257175" y="590214"/>
                </a:cubicBezTo>
                <a:cubicBezTo>
                  <a:pt x="345758" y="626409"/>
                  <a:pt x="438150" y="652127"/>
                  <a:pt x="532448" y="669272"/>
                </a:cubicBezTo>
                <a:cubicBezTo>
                  <a:pt x="721043" y="702609"/>
                  <a:pt x="914400" y="696894"/>
                  <a:pt x="1102995" y="669272"/>
                </a:cubicBezTo>
                <a:cubicBezTo>
                  <a:pt x="1292543" y="640697"/>
                  <a:pt x="1477328" y="591167"/>
                  <a:pt x="1660208" y="532112"/>
                </a:cubicBezTo>
                <a:cubicBezTo>
                  <a:pt x="1751648" y="502584"/>
                  <a:pt x="1842135" y="471152"/>
                  <a:pt x="1931670" y="437814"/>
                </a:cubicBezTo>
                <a:lnTo>
                  <a:pt x="2066925" y="387332"/>
                </a:lnTo>
                <a:lnTo>
                  <a:pt x="2202180" y="337802"/>
                </a:lnTo>
                <a:cubicBezTo>
                  <a:pt x="2382203" y="271127"/>
                  <a:pt x="2563178" y="204452"/>
                  <a:pt x="2747010" y="147302"/>
                </a:cubicBezTo>
                <a:cubicBezTo>
                  <a:pt x="2930843" y="90152"/>
                  <a:pt x="3119438" y="42527"/>
                  <a:pt x="3312795" y="17762"/>
                </a:cubicBezTo>
                <a:cubicBezTo>
                  <a:pt x="3505200" y="-7003"/>
                  <a:pt x="3703320" y="-7956"/>
                  <a:pt x="3895725" y="28239"/>
                </a:cubicBezTo>
                <a:cubicBezTo>
                  <a:pt x="3991928" y="46337"/>
                  <a:pt x="4087178" y="72054"/>
                  <a:pt x="4178618" y="106344"/>
                </a:cubicBezTo>
                <a:cubicBezTo>
                  <a:pt x="4270058" y="140634"/>
                  <a:pt x="4358640" y="183497"/>
                  <a:pt x="4443413" y="232074"/>
                </a:cubicBezTo>
                <a:lnTo>
                  <a:pt x="4408170" y="292082"/>
                </a:lnTo>
                <a:cubicBezTo>
                  <a:pt x="4246245" y="195879"/>
                  <a:pt x="4069080" y="125394"/>
                  <a:pt x="3884295" y="89199"/>
                </a:cubicBezTo>
                <a:cubicBezTo>
                  <a:pt x="3699510" y="52052"/>
                  <a:pt x="3508058" y="50147"/>
                  <a:pt x="3319463" y="72054"/>
                </a:cubicBezTo>
                <a:cubicBezTo>
                  <a:pt x="3130868" y="93962"/>
                  <a:pt x="2944178" y="137777"/>
                  <a:pt x="2761298" y="192069"/>
                </a:cubicBezTo>
                <a:cubicBezTo>
                  <a:pt x="2577465" y="246362"/>
                  <a:pt x="2397443" y="311132"/>
                  <a:pt x="2216468" y="374949"/>
                </a:cubicBezTo>
                <a:lnTo>
                  <a:pt x="2080260" y="422574"/>
                </a:lnTo>
                <a:lnTo>
                  <a:pt x="1945005" y="471152"/>
                </a:lnTo>
                <a:cubicBezTo>
                  <a:pt x="1854518" y="503537"/>
                  <a:pt x="1763078" y="534017"/>
                  <a:pt x="1670685" y="562592"/>
                </a:cubicBezTo>
                <a:cubicBezTo>
                  <a:pt x="1486853" y="619742"/>
                  <a:pt x="1299210" y="667367"/>
                  <a:pt x="1107758" y="693084"/>
                </a:cubicBezTo>
                <a:cubicBezTo>
                  <a:pt x="916305" y="718802"/>
                  <a:pt x="721043" y="721659"/>
                  <a:pt x="530543" y="685464"/>
                </a:cubicBezTo>
                <a:cubicBezTo>
                  <a:pt x="435293" y="667367"/>
                  <a:pt x="342900" y="639744"/>
                  <a:pt x="253365" y="601644"/>
                </a:cubicBezTo>
                <a:cubicBezTo>
                  <a:pt x="164783" y="564497"/>
                  <a:pt x="80010" y="516872"/>
                  <a:pt x="0" y="462579"/>
                </a:cubicBezTo>
                <a:lnTo>
                  <a:pt x="4763" y="454959"/>
                </a:lnTo>
                <a:close/>
              </a:path>
            </a:pathLst>
          </a:custGeom>
          <a:solidFill>
            <a:srgbClr val="F6BE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90AC65-A161-4D52-B467-05A6DCD7F468}"/>
              </a:ext>
            </a:extLst>
          </p:cNvPr>
          <p:cNvSpPr txBox="1"/>
          <p:nvPr userDrawn="1"/>
        </p:nvSpPr>
        <p:spPr>
          <a:xfrm>
            <a:off x="454868" y="1441358"/>
            <a:ext cx="44065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54585A"/>
                </a:solidFill>
                <a:latin typeface="League Gothic" panose="00000500000000000000" pitchFamily="50" charset="0"/>
              </a:rPr>
              <a:t>THANK YOU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9E8119A-8851-4CBB-9453-1905B9362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554746" y="1670413"/>
            <a:ext cx="6470993" cy="3677177"/>
            <a:chOff x="4554746" y="1670413"/>
            <a:chExt cx="6470993" cy="367717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20E474C-0EC6-4408-9D78-99FFC74F5B11}"/>
                </a:ext>
              </a:extLst>
            </p:cNvPr>
            <p:cNvSpPr/>
            <p:nvPr userDrawn="1"/>
          </p:nvSpPr>
          <p:spPr>
            <a:xfrm>
              <a:off x="4554746" y="2877244"/>
              <a:ext cx="1939140" cy="1939140"/>
            </a:xfrm>
            <a:custGeom>
              <a:avLst/>
              <a:gdLst>
                <a:gd name="connsiteX0" fmla="*/ 899886 w 1799772"/>
                <a:gd name="connsiteY0" fmla="*/ 0 h 1799772"/>
                <a:gd name="connsiteX1" fmla="*/ 1799772 w 1799772"/>
                <a:gd name="connsiteY1" fmla="*/ 899886 h 1799772"/>
                <a:gd name="connsiteX2" fmla="*/ 899886 w 1799772"/>
                <a:gd name="connsiteY2" fmla="*/ 1799772 h 1799772"/>
                <a:gd name="connsiteX3" fmla="*/ 0 w 1799772"/>
                <a:gd name="connsiteY3" fmla="*/ 899886 h 1799772"/>
                <a:gd name="connsiteX4" fmla="*/ 899886 w 1799772"/>
                <a:gd name="connsiteY4" fmla="*/ 0 h 179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772" h="1799772">
                  <a:moveTo>
                    <a:pt x="899886" y="0"/>
                  </a:moveTo>
                  <a:cubicBezTo>
                    <a:pt x="1396879" y="0"/>
                    <a:pt x="1799772" y="402893"/>
                    <a:pt x="1799772" y="899886"/>
                  </a:cubicBezTo>
                  <a:cubicBezTo>
                    <a:pt x="1799772" y="1396879"/>
                    <a:pt x="1396879" y="1799772"/>
                    <a:pt x="899886" y="1799772"/>
                  </a:cubicBezTo>
                  <a:cubicBezTo>
                    <a:pt x="402893" y="1799772"/>
                    <a:pt x="0" y="1396879"/>
                    <a:pt x="0" y="899886"/>
                  </a:cubicBezTo>
                  <a:cubicBezTo>
                    <a:pt x="0" y="402893"/>
                    <a:pt x="402893" y="0"/>
                    <a:pt x="89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54100" dist="1435100" dir="5400000" sx="78000" sy="78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D721436-E1B6-43A9-BA02-5264185643FF}"/>
                </a:ext>
              </a:extLst>
            </p:cNvPr>
            <p:cNvSpPr/>
            <p:nvPr userDrawn="1"/>
          </p:nvSpPr>
          <p:spPr>
            <a:xfrm>
              <a:off x="7764445" y="1670413"/>
              <a:ext cx="3261294" cy="3261294"/>
            </a:xfrm>
            <a:custGeom>
              <a:avLst/>
              <a:gdLst>
                <a:gd name="connsiteX0" fmla="*/ 899886 w 1799772"/>
                <a:gd name="connsiteY0" fmla="*/ 0 h 1799772"/>
                <a:gd name="connsiteX1" fmla="*/ 1799772 w 1799772"/>
                <a:gd name="connsiteY1" fmla="*/ 899886 h 1799772"/>
                <a:gd name="connsiteX2" fmla="*/ 899886 w 1799772"/>
                <a:gd name="connsiteY2" fmla="*/ 1799772 h 1799772"/>
                <a:gd name="connsiteX3" fmla="*/ 0 w 1799772"/>
                <a:gd name="connsiteY3" fmla="*/ 899886 h 1799772"/>
                <a:gd name="connsiteX4" fmla="*/ 899886 w 1799772"/>
                <a:gd name="connsiteY4" fmla="*/ 0 h 179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772" h="1799772">
                  <a:moveTo>
                    <a:pt x="899886" y="0"/>
                  </a:moveTo>
                  <a:cubicBezTo>
                    <a:pt x="1396879" y="0"/>
                    <a:pt x="1799772" y="402893"/>
                    <a:pt x="1799772" y="899886"/>
                  </a:cubicBezTo>
                  <a:cubicBezTo>
                    <a:pt x="1799772" y="1396879"/>
                    <a:pt x="1396879" y="1799772"/>
                    <a:pt x="899886" y="1799772"/>
                  </a:cubicBezTo>
                  <a:cubicBezTo>
                    <a:pt x="402893" y="1799772"/>
                    <a:pt x="0" y="1396879"/>
                    <a:pt x="0" y="899886"/>
                  </a:cubicBezTo>
                  <a:cubicBezTo>
                    <a:pt x="0" y="402893"/>
                    <a:pt x="402893" y="0"/>
                    <a:pt x="89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54100" dist="1435100" dir="5400000" sx="78000" sy="78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744A182-7BDD-45BD-9F59-86C06B02B621}"/>
                </a:ext>
              </a:extLst>
            </p:cNvPr>
            <p:cNvSpPr/>
            <p:nvPr userDrawn="1"/>
          </p:nvSpPr>
          <p:spPr>
            <a:xfrm>
              <a:off x="6379122" y="3620206"/>
              <a:ext cx="1727384" cy="1727384"/>
            </a:xfrm>
            <a:custGeom>
              <a:avLst/>
              <a:gdLst>
                <a:gd name="connsiteX0" fmla="*/ 899886 w 1799772"/>
                <a:gd name="connsiteY0" fmla="*/ 0 h 1799772"/>
                <a:gd name="connsiteX1" fmla="*/ 1799772 w 1799772"/>
                <a:gd name="connsiteY1" fmla="*/ 899886 h 1799772"/>
                <a:gd name="connsiteX2" fmla="*/ 899886 w 1799772"/>
                <a:gd name="connsiteY2" fmla="*/ 1799772 h 1799772"/>
                <a:gd name="connsiteX3" fmla="*/ 0 w 1799772"/>
                <a:gd name="connsiteY3" fmla="*/ 899886 h 1799772"/>
                <a:gd name="connsiteX4" fmla="*/ 899886 w 1799772"/>
                <a:gd name="connsiteY4" fmla="*/ 0 h 179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772" h="1799772">
                  <a:moveTo>
                    <a:pt x="899886" y="0"/>
                  </a:moveTo>
                  <a:cubicBezTo>
                    <a:pt x="1396879" y="0"/>
                    <a:pt x="1799772" y="402893"/>
                    <a:pt x="1799772" y="899886"/>
                  </a:cubicBezTo>
                  <a:cubicBezTo>
                    <a:pt x="1799772" y="1396879"/>
                    <a:pt x="1396879" y="1799772"/>
                    <a:pt x="899886" y="1799772"/>
                  </a:cubicBezTo>
                  <a:cubicBezTo>
                    <a:pt x="402893" y="1799772"/>
                    <a:pt x="0" y="1396879"/>
                    <a:pt x="0" y="899886"/>
                  </a:cubicBezTo>
                  <a:cubicBezTo>
                    <a:pt x="0" y="402893"/>
                    <a:pt x="402893" y="0"/>
                    <a:pt x="89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54100" dist="1435100" dir="5400000" sx="78000" sy="78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pic>
          <p:nvPicPr>
            <p:cNvPr id="21" name="Picture 20" descr="A picture containing person, indoor&#10;&#10;Description automatically generated">
              <a:extLst>
                <a:ext uri="{FF2B5EF4-FFF2-40B4-BE49-F238E27FC236}">
                  <a16:creationId xmlns:a16="http://schemas.microsoft.com/office/drawing/2014/main" id="{1F471C9B-BBC0-4B1D-A99E-D62B1A0B8F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697485" y="2984541"/>
              <a:ext cx="1635889" cy="1727384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23" name="Picture 22" descr="A picture containing indoor, person&#10;&#10;Description automatically generated">
              <a:extLst>
                <a:ext uri="{FF2B5EF4-FFF2-40B4-BE49-F238E27FC236}">
                  <a16:creationId xmlns:a16="http://schemas.microsoft.com/office/drawing/2014/main" id="{BDE8DDC1-94C6-4E24-95AB-F313F1E1CD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5695" y="1836658"/>
              <a:ext cx="2863781" cy="287788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25" name="Picture 24" descr="A person wearing a mask&#10;&#10;Description automatically generated with low confidence">
              <a:extLst>
                <a:ext uri="{FF2B5EF4-FFF2-40B4-BE49-F238E27FC236}">
                  <a16:creationId xmlns:a16="http://schemas.microsoft.com/office/drawing/2014/main" id="{96802AC0-7BF2-446E-87DC-E973F4F4C0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3886" y="3760944"/>
              <a:ext cx="1537087" cy="146304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BBC13F27-E99F-496D-A135-7DA2F27DB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F8E7C797-B83C-443A-9B3C-1E38BEBBA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7EB42DF5-CD02-492E-A13E-943FBA00C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87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955560-4689-4DD1-B942-AEF5D4C17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24410E-EC61-44D3-8E8F-5C4AC4072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DFA971-7C5F-459D-B066-CC2C21E61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E75AEEF6-B222-4087-9949-2CE038F1A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1212667"/>
            <a:ext cx="10907486" cy="57593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4B8308B0-D0D6-4304-93FA-C3911A8E87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6314" y="1877515"/>
            <a:ext cx="10907485" cy="40189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340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36E23-72F4-4A23-9447-506D183BD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94EF9-EC46-4984-9B60-B4F158186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44A438-59DF-4B1E-B43E-C3AD3B8B2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  <p:sp>
        <p:nvSpPr>
          <p:cNvPr id="13" name="Graphic 2">
            <a:extLst>
              <a:ext uri="{FF2B5EF4-FFF2-40B4-BE49-F238E27FC236}">
                <a16:creationId xmlns:a16="http://schemas.microsoft.com/office/drawing/2014/main" id="{CB109D4E-1A7C-4730-9FFB-74F167672E74}"/>
              </a:ext>
            </a:extLst>
          </p:cNvPr>
          <p:cNvSpPr/>
          <p:nvPr userDrawn="1"/>
        </p:nvSpPr>
        <p:spPr>
          <a:xfrm>
            <a:off x="0" y="1058174"/>
            <a:ext cx="12274734" cy="3826292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8239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53B3E4-CD75-4D56-98AA-CC3E783AC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  <p:sp>
        <p:nvSpPr>
          <p:cNvPr id="8" name="Graphic 2">
            <a:extLst>
              <a:ext uri="{FF2B5EF4-FFF2-40B4-BE49-F238E27FC236}">
                <a16:creationId xmlns:a16="http://schemas.microsoft.com/office/drawing/2014/main" id="{E60E868F-D662-42AF-B57A-021BE2F7205B}"/>
              </a:ext>
            </a:extLst>
          </p:cNvPr>
          <p:cNvSpPr/>
          <p:nvPr userDrawn="1"/>
        </p:nvSpPr>
        <p:spPr>
          <a:xfrm>
            <a:off x="0" y="4697821"/>
            <a:ext cx="12274734" cy="3826292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A57833-8C86-4568-AB97-F2C303FBB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11" name="Title 9">
            <a:extLst>
              <a:ext uri="{FF2B5EF4-FFF2-40B4-BE49-F238E27FC236}">
                <a16:creationId xmlns:a16="http://schemas.microsoft.com/office/drawing/2014/main" id="{4B2AC193-43BD-48D5-91D7-8B9586B15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1212667"/>
            <a:ext cx="10907486" cy="57593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397A034-33A9-49B0-9D4C-A067A34B670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6314" y="1877515"/>
            <a:ext cx="10907485" cy="40189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EAAAB3-0AC4-4E11-B752-8A2F6A1F9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56215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2">
            <a:extLst>
              <a:ext uri="{FF2B5EF4-FFF2-40B4-BE49-F238E27FC236}">
                <a16:creationId xmlns:a16="http://schemas.microsoft.com/office/drawing/2014/main" id="{E884693E-9495-4F3A-BE65-599769B88FCF}"/>
              </a:ext>
            </a:extLst>
          </p:cNvPr>
          <p:cNvSpPr>
            <a:spLocks noChangeAspect="1"/>
          </p:cNvSpPr>
          <p:nvPr userDrawn="1"/>
        </p:nvSpPr>
        <p:spPr>
          <a:xfrm>
            <a:off x="7858749" y="5257800"/>
            <a:ext cx="4333251" cy="3200400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gradFill>
            <a:gsLst>
              <a:gs pos="0">
                <a:srgbClr val="C8102E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72F5FED-AC8B-4D9A-BAF9-C33CA19718C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A5C8643E-26ED-4046-A6FA-755C65CC70F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736DB57-34C5-41C5-B9CC-CBB087AB07E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  <p:sp>
        <p:nvSpPr>
          <p:cNvPr id="15" name="Title 9">
            <a:extLst>
              <a:ext uri="{FF2B5EF4-FFF2-40B4-BE49-F238E27FC236}">
                <a16:creationId xmlns:a16="http://schemas.microsoft.com/office/drawing/2014/main" id="{086FDF56-F61D-4088-B6C9-ABFE88156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1212667"/>
            <a:ext cx="10907485" cy="57593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11">
            <a:extLst>
              <a:ext uri="{FF2B5EF4-FFF2-40B4-BE49-F238E27FC236}">
                <a16:creationId xmlns:a16="http://schemas.microsoft.com/office/drawing/2014/main" id="{1B42CBCE-C6B9-45C2-A186-FAFAC4C6FFC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6314" y="1877515"/>
            <a:ext cx="10907485" cy="40189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8793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D135A03-B0F7-4316-ADD9-65EFBE926463}"/>
              </a:ext>
            </a:extLst>
          </p:cNvPr>
          <p:cNvSpPr/>
          <p:nvPr userDrawn="1"/>
        </p:nvSpPr>
        <p:spPr>
          <a:xfrm rot="5400000">
            <a:off x="9500878" y="276142"/>
            <a:ext cx="2743199" cy="2190913"/>
          </a:xfrm>
          <a:custGeom>
            <a:avLst/>
            <a:gdLst>
              <a:gd name="connsiteX0" fmla="*/ 3020659 w 3040687"/>
              <a:gd name="connsiteY0" fmla="*/ 0 h 2414541"/>
              <a:gd name="connsiteX1" fmla="*/ 0 w 3040687"/>
              <a:gd name="connsiteY1" fmla="*/ 0 h 2414541"/>
              <a:gd name="connsiteX2" fmla="*/ 0 w 3040687"/>
              <a:gd name="connsiteY2" fmla="*/ 2212042 h 2414541"/>
              <a:gd name="connsiteX3" fmla="*/ 71733 w 3040687"/>
              <a:gd name="connsiteY3" fmla="*/ 2246598 h 2414541"/>
              <a:gd name="connsiteX4" fmla="*/ 903589 w 3040687"/>
              <a:gd name="connsiteY4" fmla="*/ 2414541 h 2414541"/>
              <a:gd name="connsiteX5" fmla="*/ 3040687 w 3040687"/>
              <a:gd name="connsiteY5" fmla="*/ 277443 h 2414541"/>
              <a:gd name="connsiteX6" fmla="*/ 3029653 w 3040687"/>
              <a:gd name="connsiteY6" fmla="*/ 58937 h 2414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0687" h="2414541">
                <a:moveTo>
                  <a:pt x="3020659" y="0"/>
                </a:moveTo>
                <a:lnTo>
                  <a:pt x="0" y="0"/>
                </a:lnTo>
                <a:lnTo>
                  <a:pt x="0" y="2212042"/>
                </a:lnTo>
                <a:lnTo>
                  <a:pt x="71733" y="2246598"/>
                </a:lnTo>
                <a:cubicBezTo>
                  <a:pt x="327412" y="2354740"/>
                  <a:pt x="608517" y="2414541"/>
                  <a:pt x="903589" y="2414541"/>
                </a:cubicBezTo>
                <a:cubicBezTo>
                  <a:pt x="2083877" y="2414541"/>
                  <a:pt x="3040687" y="1457731"/>
                  <a:pt x="3040687" y="277443"/>
                </a:cubicBezTo>
                <a:cubicBezTo>
                  <a:pt x="3040687" y="203675"/>
                  <a:pt x="3036949" y="130780"/>
                  <a:pt x="3029653" y="58937"/>
                </a:cubicBezTo>
                <a:close/>
              </a:path>
            </a:pathLst>
          </a:custGeom>
          <a:gradFill>
            <a:gsLst>
              <a:gs pos="100000">
                <a:srgbClr val="F6BE00"/>
              </a:gs>
              <a:gs pos="0">
                <a:srgbClr val="F6BE0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rgbClr val="54585A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089860E-46E5-41C4-AF88-99F7ED7D50A7}"/>
              </a:ext>
            </a:extLst>
          </p:cNvPr>
          <p:cNvSpPr/>
          <p:nvPr userDrawn="1"/>
        </p:nvSpPr>
        <p:spPr>
          <a:xfrm rot="5400000">
            <a:off x="9706057" y="276143"/>
            <a:ext cx="2743199" cy="2190913"/>
          </a:xfrm>
          <a:custGeom>
            <a:avLst/>
            <a:gdLst>
              <a:gd name="connsiteX0" fmla="*/ 3020659 w 3040687"/>
              <a:gd name="connsiteY0" fmla="*/ 0 h 2414541"/>
              <a:gd name="connsiteX1" fmla="*/ 0 w 3040687"/>
              <a:gd name="connsiteY1" fmla="*/ 0 h 2414541"/>
              <a:gd name="connsiteX2" fmla="*/ 0 w 3040687"/>
              <a:gd name="connsiteY2" fmla="*/ 2212042 h 2414541"/>
              <a:gd name="connsiteX3" fmla="*/ 71733 w 3040687"/>
              <a:gd name="connsiteY3" fmla="*/ 2246598 h 2414541"/>
              <a:gd name="connsiteX4" fmla="*/ 903589 w 3040687"/>
              <a:gd name="connsiteY4" fmla="*/ 2414541 h 2414541"/>
              <a:gd name="connsiteX5" fmla="*/ 3040687 w 3040687"/>
              <a:gd name="connsiteY5" fmla="*/ 277443 h 2414541"/>
              <a:gd name="connsiteX6" fmla="*/ 3029653 w 3040687"/>
              <a:gd name="connsiteY6" fmla="*/ 58937 h 2414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0687" h="2414541">
                <a:moveTo>
                  <a:pt x="3020659" y="0"/>
                </a:moveTo>
                <a:lnTo>
                  <a:pt x="0" y="0"/>
                </a:lnTo>
                <a:lnTo>
                  <a:pt x="0" y="2212042"/>
                </a:lnTo>
                <a:lnTo>
                  <a:pt x="71733" y="2246598"/>
                </a:lnTo>
                <a:cubicBezTo>
                  <a:pt x="327412" y="2354740"/>
                  <a:pt x="608517" y="2414541"/>
                  <a:pt x="903589" y="2414541"/>
                </a:cubicBezTo>
                <a:cubicBezTo>
                  <a:pt x="2083877" y="2414541"/>
                  <a:pt x="3040687" y="1457731"/>
                  <a:pt x="3040687" y="277443"/>
                </a:cubicBezTo>
                <a:cubicBezTo>
                  <a:pt x="3040687" y="203675"/>
                  <a:pt x="3036949" y="130780"/>
                  <a:pt x="3029653" y="5893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B2A76F-A9C1-44D8-B20F-2A7C7AAA7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73BB52-8C90-4B9F-8B9E-C859B96B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37689-36D0-46E7-937B-F9D163D0D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16695A2-9F91-402C-AABE-B9C2DACCD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1212667"/>
            <a:ext cx="9667503" cy="57593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9A8C6F9-7CEF-46CA-827C-4B03237276B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315" y="1877515"/>
            <a:ext cx="9667503" cy="40189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096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A793C86-B6FB-4A92-B202-E3C1BF9733A1}"/>
              </a:ext>
            </a:extLst>
          </p:cNvPr>
          <p:cNvSpPr/>
          <p:nvPr userDrawn="1"/>
        </p:nvSpPr>
        <p:spPr>
          <a:xfrm rot="16200000" flipV="1">
            <a:off x="3062286" y="243622"/>
            <a:ext cx="4158243" cy="14101186"/>
          </a:xfrm>
          <a:custGeom>
            <a:avLst/>
            <a:gdLst>
              <a:gd name="connsiteX0" fmla="*/ 0 w 1752598"/>
              <a:gd name="connsiteY0" fmla="*/ 0 h 6857999"/>
              <a:gd name="connsiteX1" fmla="*/ 1397268 w 1752598"/>
              <a:gd name="connsiteY1" fmla="*/ 0 h 6857999"/>
              <a:gd name="connsiteX2" fmla="*/ 1470445 w 1752598"/>
              <a:gd name="connsiteY2" fmla="*/ 195643 h 6857999"/>
              <a:gd name="connsiteX3" fmla="*/ 427590 w 1752598"/>
              <a:gd name="connsiteY3" fmla="*/ 6378908 h 6857999"/>
              <a:gd name="connsiteX4" fmla="*/ 182818 w 1752598"/>
              <a:gd name="connsiteY4" fmla="*/ 6857999 h 6857999"/>
              <a:gd name="connsiteX5" fmla="*/ 0 w 1752598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2598" h="6857999">
                <a:moveTo>
                  <a:pt x="0" y="0"/>
                </a:moveTo>
                <a:lnTo>
                  <a:pt x="1397268" y="0"/>
                </a:lnTo>
                <a:lnTo>
                  <a:pt x="1470445" y="195643"/>
                </a:lnTo>
                <a:cubicBezTo>
                  <a:pt x="2185462" y="2287364"/>
                  <a:pt x="1432636" y="4367084"/>
                  <a:pt x="427590" y="6378908"/>
                </a:cubicBezTo>
                <a:lnTo>
                  <a:pt x="182818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C8102E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EB2B8C4-5C11-43F6-9803-D33394A51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1212667"/>
            <a:ext cx="11089903" cy="57593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51F384B-6718-4E63-AA8C-77564AB5B61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315" y="1877515"/>
            <a:ext cx="11089902" cy="40189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32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53559-B734-4EF0-8672-5C588FD6A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62042D-91E2-42FF-AAE5-2A798329D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ABD8E3-9566-47C2-B6AD-17CCCF661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2AFB71-2B16-42BC-9F4F-517810C9E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92209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7644D-5668-4B94-9CCB-24C95B485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11690A-3246-4CF4-9A37-9594640F8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137E92-6A67-45C4-BBC1-A8755FEEA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1E81F7-1A16-4DBE-84FE-292C7E178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C221575-58EA-4CDC-95C1-EE1ACE7B91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3842" y="1878759"/>
            <a:ext cx="5074959" cy="4231314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6924860-8B0B-486F-9CCA-E58E788CFF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04483" y="1878759"/>
            <a:ext cx="5074959" cy="4231313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4AC99D-B597-4A41-929D-FDB11837E3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14884" y="5257661"/>
            <a:ext cx="4334632" cy="320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212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8C2BEE-8AD1-44DA-A1B8-8F8A0F9B4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42" y="1098106"/>
            <a:ext cx="10515600" cy="575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FC52FF-CF4D-406C-98FC-0D9F830E1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3842" y="174300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D3420-DC86-4BFA-A4AA-54759FBDFE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569B2-27A4-4480-93FE-6F2E20D796DD}" type="datetimeFigureOut">
              <a:rPr lang="en-ID" smtClean="0"/>
              <a:t>23/01/2024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D4798-EE54-4B49-8F53-0B1D6E8255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3BAA3-A600-4FBC-B247-0E05E0539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376A2-A053-4818-8701-237824484C35}" type="slidenum">
              <a:rPr lang="en-ID" smtClean="0"/>
              <a:t>‹#›</a:t>
            </a:fld>
            <a:endParaRPr lang="en-ID"/>
          </a:p>
        </p:txBody>
      </p:sp>
      <p:pic>
        <p:nvPicPr>
          <p:cNvPr id="8" name="Picture 7" descr="Andy and Barbara Gessner College of Nursing and the University of Houston logo">
            <a:extLst>
              <a:ext uri="{FF2B5EF4-FFF2-40B4-BE49-F238E27FC236}">
                <a16:creationId xmlns:a16="http://schemas.microsoft.com/office/drawing/2014/main" id="{03B0CEBD-8295-E964-746C-F80CA464463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04" y="185037"/>
            <a:ext cx="2574593" cy="70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1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729" r:id="rId2"/>
    <p:sldLayoutId id="2147483654" r:id="rId3"/>
    <p:sldLayoutId id="2147483715" r:id="rId4"/>
    <p:sldLayoutId id="2147483649" r:id="rId5"/>
    <p:sldLayoutId id="2147483659" r:id="rId6"/>
    <p:sldLayoutId id="2147483662" r:id="rId7"/>
    <p:sldLayoutId id="2147483742" r:id="rId8"/>
    <p:sldLayoutId id="2147483743" r:id="rId9"/>
    <p:sldLayoutId id="2147483728" r:id="rId10"/>
    <p:sldLayoutId id="2147483689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rgbClr val="C8102E"/>
          </a:solidFill>
          <a:latin typeface="League Gothic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54585A"/>
          </a:solidFill>
          <a:latin typeface="Milo OT" panose="020B05040301010201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4585A"/>
          </a:solidFill>
          <a:latin typeface="Milo OT" panose="020B05040301010201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4585A"/>
          </a:solidFill>
          <a:latin typeface="Milo OT" panose="020B05040301010201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4585A"/>
          </a:solidFill>
          <a:latin typeface="Milo OT" panose="020B05040301010201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4585A"/>
          </a:solidFill>
          <a:latin typeface="Milo OT" panose="020B05040301010201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A75F3-957E-7A4D-74DB-93C2A8DFC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E90DA3-C03F-22C0-34A6-F3B7DA45EA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047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540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914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B23A1-C811-4A40-B0AD-D49DF5A52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65A99-1C14-4D9D-BD35-F10CDEDCA8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170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478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24863-2C51-4D48-AF87-E63E794A3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85EBF8-35CF-46D6-ABFF-F486CF42562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13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C5417-948C-4362-8248-CE556DA78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F241B-47DE-4879-97FE-FD5EC4A5B63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639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61A6A-3A1B-4EB8-8E7E-0BA47DCE1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2DF81-4789-42BF-8936-B0195D3EC2B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428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59793-3040-40C9-AD15-9556A8552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55A74-6E75-4066-BB1A-89F419B53C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55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261AC-197A-18BC-064D-23EE0A98D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323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40FEB-D247-0981-DBEC-33A4B06B6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2D713B-D4D6-0B06-7CBE-4B8E16C478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4692DB-3397-1A6D-B152-D78EBCA975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79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H Color Palette">
      <a:dk1>
        <a:sysClr val="windowText" lastClr="000000"/>
      </a:dk1>
      <a:lt1>
        <a:sysClr val="window" lastClr="FFFFFF"/>
      </a:lt1>
      <a:dk2>
        <a:srgbClr val="54585A"/>
      </a:dk2>
      <a:lt2>
        <a:srgbClr val="FFFFFF"/>
      </a:lt2>
      <a:accent1>
        <a:srgbClr val="960C22"/>
      </a:accent1>
      <a:accent2>
        <a:srgbClr val="C8102E"/>
      </a:accent2>
      <a:accent3>
        <a:srgbClr val="F6BE00"/>
      </a:accent3>
      <a:accent4>
        <a:srgbClr val="00B388"/>
      </a:accent4>
      <a:accent5>
        <a:srgbClr val="FFF9D9"/>
      </a:accent5>
      <a:accent6>
        <a:srgbClr val="888B8D"/>
      </a:accent6>
      <a:hlink>
        <a:srgbClr val="0563C1"/>
      </a:hlink>
      <a:folHlink>
        <a:srgbClr val="B978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F9837DF5FA3346BA26A7FA95906458" ma:contentTypeVersion="13" ma:contentTypeDescription="Create a new document." ma:contentTypeScope="" ma:versionID="2599b207fe27b08508e1a26c446db1bb">
  <xsd:schema xmlns:xsd="http://www.w3.org/2001/XMLSchema" xmlns:xs="http://www.w3.org/2001/XMLSchema" xmlns:p="http://schemas.microsoft.com/office/2006/metadata/properties" xmlns:ns2="92e7bcb1-46b4-44ef-a329-ee2e2c013fe9" xmlns:ns3="b14caabc-2ad9-4a6a-a4d3-de2186a42328" targetNamespace="http://schemas.microsoft.com/office/2006/metadata/properties" ma:root="true" ma:fieldsID="a1287dad782d04e5662b6a996ba7ab2e" ns2:_="" ns3:_="">
    <xsd:import namespace="92e7bcb1-46b4-44ef-a329-ee2e2c013fe9"/>
    <xsd:import namespace="b14caabc-2ad9-4a6a-a4d3-de2186a423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7bcb1-46b4-44ef-a329-ee2e2c013f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3d3ec5fc-e53c-44b8-a5cd-ce895a24db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4caabc-2ad9-4a6a-a4d3-de2186a4232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828b55c-bf3b-4151-a34e-cc3214ea000e}" ma:internalName="TaxCatchAll" ma:showField="CatchAllData" ma:web="b14caabc-2ad9-4a6a-a4d3-de2186a423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e7bcb1-46b4-44ef-a329-ee2e2c013fe9">
      <Terms xmlns="http://schemas.microsoft.com/office/infopath/2007/PartnerControls"/>
    </lcf76f155ced4ddcb4097134ff3c332f>
    <TaxCatchAll xmlns="b14caabc-2ad9-4a6a-a4d3-de2186a42328" xsi:nil="true"/>
  </documentManagement>
</p:properties>
</file>

<file path=customXml/itemProps1.xml><?xml version="1.0" encoding="utf-8"?>
<ds:datastoreItem xmlns:ds="http://schemas.openxmlformats.org/officeDocument/2006/customXml" ds:itemID="{DBF4813A-30CB-4906-8EAD-FBF3D46D6B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7bcb1-46b4-44ef-a329-ee2e2c013fe9"/>
    <ds:schemaRef ds:uri="b14caabc-2ad9-4a6a-a4d3-de2186a423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D10B3A-1059-4710-B7A0-41EF029524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259717-A9D8-4466-9239-1302426F40A2}">
  <ds:schemaRefs>
    <ds:schemaRef ds:uri="http://schemas.microsoft.com/office/2006/metadata/properties"/>
    <ds:schemaRef ds:uri="http://schemas.microsoft.com/office/infopath/2007/PartnerControls"/>
    <ds:schemaRef ds:uri="92e7bcb1-46b4-44ef-a329-ee2e2c013fe9"/>
    <ds:schemaRef ds:uri="b14caabc-2ad9-4a6a-a4d3-de2186a4232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League Gothic</vt:lpstr>
      <vt:lpstr>Milo OT</vt:lpstr>
      <vt:lpstr>MiloOT-Bold</vt:lpstr>
      <vt:lpstr>Poppins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Gates, Amber</cp:lastModifiedBy>
  <cp:revision>88</cp:revision>
  <dcterms:created xsi:type="dcterms:W3CDTF">2021-04-29T02:16:17Z</dcterms:created>
  <dcterms:modified xsi:type="dcterms:W3CDTF">2024-01-23T21:18:17Z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0x01010035F9837DF5FA3346BA26A7FA95906458</vt:lpwstr>
  </property>
  <property fmtid="{D5CDD505-2E9C-101B-9397-08002B2CF9AE}" pid="3" name="MediaServiceImageTags">
    <vt:lpwstr/>
  </property>
</Properties>
</file>