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diagrams/drawing4.xml" ContentType="application/vnd.ms-office.drawingml.diagramDrawing+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3.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drawing2.xml" ContentType="application/vnd.ms-office.drawingml.diagramDrawing+xml"/>
  <Override PartName="/ppt/diagrams/colors3.xml" ContentType="application/vnd.openxmlformats-officedocument.drawingml.diagramColors+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6" r:id="rId2"/>
    <p:sldId id="257" r:id="rId3"/>
    <p:sldId id="260" r:id="rId4"/>
    <p:sldId id="261" r:id="rId5"/>
    <p:sldId id="278" r:id="rId6"/>
    <p:sldId id="277" r:id="rId7"/>
    <p:sldId id="272" r:id="rId8"/>
    <p:sldId id="270" r:id="rId9"/>
    <p:sldId id="271" r:id="rId10"/>
    <p:sldId id="273" r:id="rId11"/>
    <p:sldId id="274" r:id="rId12"/>
    <p:sldId id="275" r:id="rId13"/>
    <p:sldId id="279" r:id="rId14"/>
    <p:sldId id="282" r:id="rId15"/>
    <p:sldId id="280" r:id="rId16"/>
    <p:sldId id="267" r:id="rId17"/>
    <p:sldId id="269" r:id="rId18"/>
    <p:sldId id="268"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102E"/>
    <a:srgbClr val="54585A"/>
    <a:srgbClr val="00B388"/>
    <a:srgbClr val="F6BE00"/>
    <a:srgbClr val="FFF9D9"/>
    <a:srgbClr val="00866C"/>
    <a:srgbClr val="0059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240D99-7220-4CB4-A3A3-156FBC88B71C}" v="740" dt="2023-07-10T15:20:45.5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9" d="100"/>
          <a:sy n="89" d="100"/>
        </p:scale>
        <p:origin x="418" y="8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1.xml"/></Relationships>
</file>

<file path=ppt/diagrams/_rels/data4.xml.rels><?xml version="1.0" encoding="UTF-8" standalone="yes"?>
<Relationships xmlns="http://schemas.openxmlformats.org/package/2006/relationships"><Relationship Id="rId1" Type="http://schemas.openxmlformats.org/officeDocument/2006/relationships/hyperlink" Target="https://uh.edu/brand/brand-identity/style-guide/index"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s://uh.edu/brand/brand-identity/style-guide/index"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5EF883-6DF7-406D-B82A-A33EB2680C45}" type="doc">
      <dgm:prSet loTypeId="urn:microsoft.com/office/officeart/2005/8/layout/list1" loCatId="list" qsTypeId="urn:microsoft.com/office/officeart/2005/8/quickstyle/simple4" qsCatId="simple" csTypeId="urn:microsoft.com/office/officeart/2005/8/colors/accent1_2" csCatId="accent1"/>
      <dgm:spPr/>
      <dgm:t>
        <a:bodyPr/>
        <a:lstStyle/>
        <a:p>
          <a:endParaRPr lang="en-US"/>
        </a:p>
      </dgm:t>
    </dgm:pt>
    <dgm:pt modelId="{D6908414-0AA0-4F87-9E02-F3723654B785}">
      <dgm:prSet/>
      <dgm:spPr/>
      <dgm:t>
        <a:bodyPr/>
        <a:lstStyle/>
        <a:p>
          <a:r>
            <a:rPr lang="en-US" b="1"/>
            <a:t>R</a:t>
          </a:r>
          <a:r>
            <a:rPr lang="en-US"/>
            <a:t>espect</a:t>
          </a:r>
        </a:p>
      </dgm:t>
    </dgm:pt>
    <dgm:pt modelId="{44D8BDED-4203-4EDA-AF76-96C93F072598}" type="parTrans" cxnId="{28B4765E-DC2B-4B65-A5E9-431CDD44207E}">
      <dgm:prSet/>
      <dgm:spPr/>
      <dgm:t>
        <a:bodyPr/>
        <a:lstStyle/>
        <a:p>
          <a:endParaRPr lang="en-US"/>
        </a:p>
      </dgm:t>
    </dgm:pt>
    <dgm:pt modelId="{66A8662A-4D32-4B73-A320-3716AA01C2C3}" type="sibTrans" cxnId="{28B4765E-DC2B-4B65-A5E9-431CDD44207E}">
      <dgm:prSet/>
      <dgm:spPr/>
      <dgm:t>
        <a:bodyPr/>
        <a:lstStyle/>
        <a:p>
          <a:endParaRPr lang="en-US"/>
        </a:p>
      </dgm:t>
    </dgm:pt>
    <dgm:pt modelId="{3B14B50B-FA42-486D-AD40-07BBFF33EEE8}">
      <dgm:prSet/>
      <dgm:spPr/>
      <dgm:t>
        <a:bodyPr/>
        <a:lstStyle/>
        <a:p>
          <a:r>
            <a:rPr lang="en-US" b="1"/>
            <a:t>I</a:t>
          </a:r>
          <a:r>
            <a:rPr lang="en-US"/>
            <a:t>ntegrity</a:t>
          </a:r>
        </a:p>
      </dgm:t>
    </dgm:pt>
    <dgm:pt modelId="{29CA256C-1714-427F-A3BA-E1A57389C698}" type="parTrans" cxnId="{8D6A6F3A-B62B-4D41-8B39-8E3013DB0EFB}">
      <dgm:prSet/>
      <dgm:spPr/>
      <dgm:t>
        <a:bodyPr/>
        <a:lstStyle/>
        <a:p>
          <a:endParaRPr lang="en-US"/>
        </a:p>
      </dgm:t>
    </dgm:pt>
    <dgm:pt modelId="{CB7DA94F-BBFB-4B87-9487-80A5AEB92945}" type="sibTrans" cxnId="{8D6A6F3A-B62B-4D41-8B39-8E3013DB0EFB}">
      <dgm:prSet/>
      <dgm:spPr/>
      <dgm:t>
        <a:bodyPr/>
        <a:lstStyle/>
        <a:p>
          <a:endParaRPr lang="en-US"/>
        </a:p>
      </dgm:t>
    </dgm:pt>
    <dgm:pt modelId="{F257E837-F8AB-4F41-B325-04CE6B69ADE6}">
      <dgm:prSet/>
      <dgm:spPr/>
      <dgm:t>
        <a:bodyPr/>
        <a:lstStyle/>
        <a:p>
          <a:r>
            <a:rPr lang="en-US" b="1"/>
            <a:t>S</a:t>
          </a:r>
          <a:r>
            <a:rPr lang="en-US"/>
            <a:t>ervant Leadership</a:t>
          </a:r>
        </a:p>
      </dgm:t>
    </dgm:pt>
    <dgm:pt modelId="{2349B06B-65D9-4783-9E15-5BBBD6B665EF}" type="parTrans" cxnId="{13C30D95-C01B-40C9-AB13-7601A7C3F86F}">
      <dgm:prSet/>
      <dgm:spPr/>
      <dgm:t>
        <a:bodyPr/>
        <a:lstStyle/>
        <a:p>
          <a:endParaRPr lang="en-US"/>
        </a:p>
      </dgm:t>
    </dgm:pt>
    <dgm:pt modelId="{C1EE3255-C321-458D-82E3-C4718B57BADC}" type="sibTrans" cxnId="{13C30D95-C01B-40C9-AB13-7601A7C3F86F}">
      <dgm:prSet/>
      <dgm:spPr/>
      <dgm:t>
        <a:bodyPr/>
        <a:lstStyle/>
        <a:p>
          <a:endParaRPr lang="en-US"/>
        </a:p>
      </dgm:t>
    </dgm:pt>
    <dgm:pt modelId="{1E73647E-99B5-4DFF-A5BF-0F1B431BAFD7}">
      <dgm:prSet/>
      <dgm:spPr/>
      <dgm:t>
        <a:bodyPr/>
        <a:lstStyle/>
        <a:p>
          <a:r>
            <a:rPr lang="en-US" b="1"/>
            <a:t>E</a:t>
          </a:r>
          <a:r>
            <a:rPr lang="en-US"/>
            <a:t>quity </a:t>
          </a:r>
        </a:p>
      </dgm:t>
    </dgm:pt>
    <dgm:pt modelId="{C42F2961-6E03-481C-ADA7-59F19F65E9DE}" type="parTrans" cxnId="{AA3A1071-E0E6-436B-9605-C09AF5691B78}">
      <dgm:prSet/>
      <dgm:spPr/>
      <dgm:t>
        <a:bodyPr/>
        <a:lstStyle/>
        <a:p>
          <a:endParaRPr lang="en-US"/>
        </a:p>
      </dgm:t>
    </dgm:pt>
    <dgm:pt modelId="{DE770ECC-4926-4F70-A951-8B119200ACAA}" type="sibTrans" cxnId="{AA3A1071-E0E6-436B-9605-C09AF5691B78}">
      <dgm:prSet/>
      <dgm:spPr/>
      <dgm:t>
        <a:bodyPr/>
        <a:lstStyle/>
        <a:p>
          <a:endParaRPr lang="en-US"/>
        </a:p>
      </dgm:t>
    </dgm:pt>
    <dgm:pt modelId="{638C92CF-3AC2-4FEB-ADBE-F3A8D261A23A}" type="pres">
      <dgm:prSet presAssocID="{905EF883-6DF7-406D-B82A-A33EB2680C45}" presName="linear" presStyleCnt="0">
        <dgm:presLayoutVars>
          <dgm:dir/>
          <dgm:animLvl val="lvl"/>
          <dgm:resizeHandles val="exact"/>
        </dgm:presLayoutVars>
      </dgm:prSet>
      <dgm:spPr/>
    </dgm:pt>
    <dgm:pt modelId="{E1738A00-7DEC-4952-8E53-0B1EBE8361D7}" type="pres">
      <dgm:prSet presAssocID="{D6908414-0AA0-4F87-9E02-F3723654B785}" presName="parentLin" presStyleCnt="0"/>
      <dgm:spPr/>
    </dgm:pt>
    <dgm:pt modelId="{7C2E86AB-AACD-4C60-A4D2-9ABA72E3E275}" type="pres">
      <dgm:prSet presAssocID="{D6908414-0AA0-4F87-9E02-F3723654B785}" presName="parentLeftMargin" presStyleLbl="node1" presStyleIdx="0" presStyleCnt="4"/>
      <dgm:spPr/>
    </dgm:pt>
    <dgm:pt modelId="{6E8959ED-2B1F-4720-B1B6-CFB316EF8583}" type="pres">
      <dgm:prSet presAssocID="{D6908414-0AA0-4F87-9E02-F3723654B785}" presName="parentText" presStyleLbl="node1" presStyleIdx="0" presStyleCnt="4">
        <dgm:presLayoutVars>
          <dgm:chMax val="0"/>
          <dgm:bulletEnabled val="1"/>
        </dgm:presLayoutVars>
      </dgm:prSet>
      <dgm:spPr/>
    </dgm:pt>
    <dgm:pt modelId="{55ABAD39-6C77-4BDB-9E5A-7BA7CCBD9637}" type="pres">
      <dgm:prSet presAssocID="{D6908414-0AA0-4F87-9E02-F3723654B785}" presName="negativeSpace" presStyleCnt="0"/>
      <dgm:spPr/>
    </dgm:pt>
    <dgm:pt modelId="{EE74D0F9-C99C-4AF3-9B3E-57F5A60C7FA5}" type="pres">
      <dgm:prSet presAssocID="{D6908414-0AA0-4F87-9E02-F3723654B785}" presName="childText" presStyleLbl="conFgAcc1" presStyleIdx="0" presStyleCnt="4">
        <dgm:presLayoutVars>
          <dgm:bulletEnabled val="1"/>
        </dgm:presLayoutVars>
      </dgm:prSet>
      <dgm:spPr/>
    </dgm:pt>
    <dgm:pt modelId="{2F0AAD94-6118-4150-98C0-49148AA1EB24}" type="pres">
      <dgm:prSet presAssocID="{66A8662A-4D32-4B73-A320-3716AA01C2C3}" presName="spaceBetweenRectangles" presStyleCnt="0"/>
      <dgm:spPr/>
    </dgm:pt>
    <dgm:pt modelId="{B0D6DAD2-5498-4B61-B572-B06763079914}" type="pres">
      <dgm:prSet presAssocID="{3B14B50B-FA42-486D-AD40-07BBFF33EEE8}" presName="parentLin" presStyleCnt="0"/>
      <dgm:spPr/>
    </dgm:pt>
    <dgm:pt modelId="{B4EAD588-A764-493B-844A-6A1C077B62D2}" type="pres">
      <dgm:prSet presAssocID="{3B14B50B-FA42-486D-AD40-07BBFF33EEE8}" presName="parentLeftMargin" presStyleLbl="node1" presStyleIdx="0" presStyleCnt="4"/>
      <dgm:spPr/>
    </dgm:pt>
    <dgm:pt modelId="{97677370-491A-430A-A02A-DC43A4D54245}" type="pres">
      <dgm:prSet presAssocID="{3B14B50B-FA42-486D-AD40-07BBFF33EEE8}" presName="parentText" presStyleLbl="node1" presStyleIdx="1" presStyleCnt="4">
        <dgm:presLayoutVars>
          <dgm:chMax val="0"/>
          <dgm:bulletEnabled val="1"/>
        </dgm:presLayoutVars>
      </dgm:prSet>
      <dgm:spPr/>
    </dgm:pt>
    <dgm:pt modelId="{1FD94511-CF36-4210-BA25-BCCBD2348B1C}" type="pres">
      <dgm:prSet presAssocID="{3B14B50B-FA42-486D-AD40-07BBFF33EEE8}" presName="negativeSpace" presStyleCnt="0"/>
      <dgm:spPr/>
    </dgm:pt>
    <dgm:pt modelId="{368C8A20-8FD3-49F4-A020-2CBE3FD36219}" type="pres">
      <dgm:prSet presAssocID="{3B14B50B-FA42-486D-AD40-07BBFF33EEE8}" presName="childText" presStyleLbl="conFgAcc1" presStyleIdx="1" presStyleCnt="4">
        <dgm:presLayoutVars>
          <dgm:bulletEnabled val="1"/>
        </dgm:presLayoutVars>
      </dgm:prSet>
      <dgm:spPr/>
    </dgm:pt>
    <dgm:pt modelId="{C404286F-872D-4A3A-BEEC-65BD1F2B54E2}" type="pres">
      <dgm:prSet presAssocID="{CB7DA94F-BBFB-4B87-9487-80A5AEB92945}" presName="spaceBetweenRectangles" presStyleCnt="0"/>
      <dgm:spPr/>
    </dgm:pt>
    <dgm:pt modelId="{2A4CE7DF-D4B2-4165-BB9E-FC87419329B0}" type="pres">
      <dgm:prSet presAssocID="{F257E837-F8AB-4F41-B325-04CE6B69ADE6}" presName="parentLin" presStyleCnt="0"/>
      <dgm:spPr/>
    </dgm:pt>
    <dgm:pt modelId="{C29C6C49-DA16-4B9E-85E4-989585B67B1C}" type="pres">
      <dgm:prSet presAssocID="{F257E837-F8AB-4F41-B325-04CE6B69ADE6}" presName="parentLeftMargin" presStyleLbl="node1" presStyleIdx="1" presStyleCnt="4"/>
      <dgm:spPr/>
    </dgm:pt>
    <dgm:pt modelId="{74AE4DC0-DA69-4F12-AD2B-8ACE9C2951A6}" type="pres">
      <dgm:prSet presAssocID="{F257E837-F8AB-4F41-B325-04CE6B69ADE6}" presName="parentText" presStyleLbl="node1" presStyleIdx="2" presStyleCnt="4">
        <dgm:presLayoutVars>
          <dgm:chMax val="0"/>
          <dgm:bulletEnabled val="1"/>
        </dgm:presLayoutVars>
      </dgm:prSet>
      <dgm:spPr/>
    </dgm:pt>
    <dgm:pt modelId="{458E41D0-41AC-44F7-8E0D-EF52A2C59496}" type="pres">
      <dgm:prSet presAssocID="{F257E837-F8AB-4F41-B325-04CE6B69ADE6}" presName="negativeSpace" presStyleCnt="0"/>
      <dgm:spPr/>
    </dgm:pt>
    <dgm:pt modelId="{3ED04AC8-61EE-4C0C-8471-AE62CCE1270B}" type="pres">
      <dgm:prSet presAssocID="{F257E837-F8AB-4F41-B325-04CE6B69ADE6}" presName="childText" presStyleLbl="conFgAcc1" presStyleIdx="2" presStyleCnt="4">
        <dgm:presLayoutVars>
          <dgm:bulletEnabled val="1"/>
        </dgm:presLayoutVars>
      </dgm:prSet>
      <dgm:spPr/>
    </dgm:pt>
    <dgm:pt modelId="{24DF59CC-2F97-4684-9A7B-7419BE0796B3}" type="pres">
      <dgm:prSet presAssocID="{C1EE3255-C321-458D-82E3-C4718B57BADC}" presName="spaceBetweenRectangles" presStyleCnt="0"/>
      <dgm:spPr/>
    </dgm:pt>
    <dgm:pt modelId="{B62A5403-AD71-4928-A9CD-1B7093B455D9}" type="pres">
      <dgm:prSet presAssocID="{1E73647E-99B5-4DFF-A5BF-0F1B431BAFD7}" presName="parentLin" presStyleCnt="0"/>
      <dgm:spPr/>
    </dgm:pt>
    <dgm:pt modelId="{8BC9EC64-A843-412C-A375-A0ABA317DA07}" type="pres">
      <dgm:prSet presAssocID="{1E73647E-99B5-4DFF-A5BF-0F1B431BAFD7}" presName="parentLeftMargin" presStyleLbl="node1" presStyleIdx="2" presStyleCnt="4"/>
      <dgm:spPr/>
    </dgm:pt>
    <dgm:pt modelId="{F32BEBD7-CF01-4417-AE6F-E46F8C061AF5}" type="pres">
      <dgm:prSet presAssocID="{1E73647E-99B5-4DFF-A5BF-0F1B431BAFD7}" presName="parentText" presStyleLbl="node1" presStyleIdx="3" presStyleCnt="4">
        <dgm:presLayoutVars>
          <dgm:chMax val="0"/>
          <dgm:bulletEnabled val="1"/>
        </dgm:presLayoutVars>
      </dgm:prSet>
      <dgm:spPr/>
    </dgm:pt>
    <dgm:pt modelId="{96DC74E1-CDC6-4541-990F-31383C55F7AB}" type="pres">
      <dgm:prSet presAssocID="{1E73647E-99B5-4DFF-A5BF-0F1B431BAFD7}" presName="negativeSpace" presStyleCnt="0"/>
      <dgm:spPr/>
    </dgm:pt>
    <dgm:pt modelId="{819B0DE8-0E9B-446D-8111-7CB047AB82ED}" type="pres">
      <dgm:prSet presAssocID="{1E73647E-99B5-4DFF-A5BF-0F1B431BAFD7}" presName="childText" presStyleLbl="conFgAcc1" presStyleIdx="3" presStyleCnt="4">
        <dgm:presLayoutVars>
          <dgm:bulletEnabled val="1"/>
        </dgm:presLayoutVars>
      </dgm:prSet>
      <dgm:spPr/>
    </dgm:pt>
  </dgm:ptLst>
  <dgm:cxnLst>
    <dgm:cxn modelId="{30F5011D-8FA9-4AC3-BA92-E4E0651AD9EF}" type="presOf" srcId="{F257E837-F8AB-4F41-B325-04CE6B69ADE6}" destId="{74AE4DC0-DA69-4F12-AD2B-8ACE9C2951A6}" srcOrd="1" destOrd="0" presId="urn:microsoft.com/office/officeart/2005/8/layout/list1"/>
    <dgm:cxn modelId="{8D6A6F3A-B62B-4D41-8B39-8E3013DB0EFB}" srcId="{905EF883-6DF7-406D-B82A-A33EB2680C45}" destId="{3B14B50B-FA42-486D-AD40-07BBFF33EEE8}" srcOrd="1" destOrd="0" parTransId="{29CA256C-1714-427F-A3BA-E1A57389C698}" sibTransId="{CB7DA94F-BBFB-4B87-9487-80A5AEB92945}"/>
    <dgm:cxn modelId="{28B4765E-DC2B-4B65-A5E9-431CDD44207E}" srcId="{905EF883-6DF7-406D-B82A-A33EB2680C45}" destId="{D6908414-0AA0-4F87-9E02-F3723654B785}" srcOrd="0" destOrd="0" parTransId="{44D8BDED-4203-4EDA-AF76-96C93F072598}" sibTransId="{66A8662A-4D32-4B73-A320-3716AA01C2C3}"/>
    <dgm:cxn modelId="{9627F25F-370D-4118-BA7C-A4E2C0433C49}" type="presOf" srcId="{D6908414-0AA0-4F87-9E02-F3723654B785}" destId="{7C2E86AB-AACD-4C60-A4D2-9ABA72E3E275}" srcOrd="0" destOrd="0" presId="urn:microsoft.com/office/officeart/2005/8/layout/list1"/>
    <dgm:cxn modelId="{ABB05F50-BADF-4D30-A5F3-06E0918A92C7}" type="presOf" srcId="{3B14B50B-FA42-486D-AD40-07BBFF33EEE8}" destId="{B4EAD588-A764-493B-844A-6A1C077B62D2}" srcOrd="0" destOrd="0" presId="urn:microsoft.com/office/officeart/2005/8/layout/list1"/>
    <dgm:cxn modelId="{AA3A1071-E0E6-436B-9605-C09AF5691B78}" srcId="{905EF883-6DF7-406D-B82A-A33EB2680C45}" destId="{1E73647E-99B5-4DFF-A5BF-0F1B431BAFD7}" srcOrd="3" destOrd="0" parTransId="{C42F2961-6E03-481C-ADA7-59F19F65E9DE}" sibTransId="{DE770ECC-4926-4F70-A951-8B119200ACAA}"/>
    <dgm:cxn modelId="{56C23C56-C093-485E-9F95-F1103152F0AC}" type="presOf" srcId="{1E73647E-99B5-4DFF-A5BF-0F1B431BAFD7}" destId="{8BC9EC64-A843-412C-A375-A0ABA317DA07}" srcOrd="0" destOrd="0" presId="urn:microsoft.com/office/officeart/2005/8/layout/list1"/>
    <dgm:cxn modelId="{6FB71594-D64C-476C-B6DB-D6CDDD6DE01F}" type="presOf" srcId="{D6908414-0AA0-4F87-9E02-F3723654B785}" destId="{6E8959ED-2B1F-4720-B1B6-CFB316EF8583}" srcOrd="1" destOrd="0" presId="urn:microsoft.com/office/officeart/2005/8/layout/list1"/>
    <dgm:cxn modelId="{13C30D95-C01B-40C9-AB13-7601A7C3F86F}" srcId="{905EF883-6DF7-406D-B82A-A33EB2680C45}" destId="{F257E837-F8AB-4F41-B325-04CE6B69ADE6}" srcOrd="2" destOrd="0" parTransId="{2349B06B-65D9-4783-9E15-5BBBD6B665EF}" sibTransId="{C1EE3255-C321-458D-82E3-C4718B57BADC}"/>
    <dgm:cxn modelId="{1F04DDB8-81E5-408F-91B2-5AA63BCBBCFE}" type="presOf" srcId="{1E73647E-99B5-4DFF-A5BF-0F1B431BAFD7}" destId="{F32BEBD7-CF01-4417-AE6F-E46F8C061AF5}" srcOrd="1" destOrd="0" presId="urn:microsoft.com/office/officeart/2005/8/layout/list1"/>
    <dgm:cxn modelId="{422B59BB-6275-4901-890D-EEB21C14D8CC}" type="presOf" srcId="{3B14B50B-FA42-486D-AD40-07BBFF33EEE8}" destId="{97677370-491A-430A-A02A-DC43A4D54245}" srcOrd="1" destOrd="0" presId="urn:microsoft.com/office/officeart/2005/8/layout/list1"/>
    <dgm:cxn modelId="{849699D4-429C-4DDD-9151-9993D5071BCB}" type="presOf" srcId="{905EF883-6DF7-406D-B82A-A33EB2680C45}" destId="{638C92CF-3AC2-4FEB-ADBE-F3A8D261A23A}" srcOrd="0" destOrd="0" presId="urn:microsoft.com/office/officeart/2005/8/layout/list1"/>
    <dgm:cxn modelId="{3D7712FB-E812-4EE6-9625-84DBC9CF09D8}" type="presOf" srcId="{F257E837-F8AB-4F41-B325-04CE6B69ADE6}" destId="{C29C6C49-DA16-4B9E-85E4-989585B67B1C}" srcOrd="0" destOrd="0" presId="urn:microsoft.com/office/officeart/2005/8/layout/list1"/>
    <dgm:cxn modelId="{DE7AC5EB-36C1-49CC-80F7-00C8020EECC3}" type="presParOf" srcId="{638C92CF-3AC2-4FEB-ADBE-F3A8D261A23A}" destId="{E1738A00-7DEC-4952-8E53-0B1EBE8361D7}" srcOrd="0" destOrd="0" presId="urn:microsoft.com/office/officeart/2005/8/layout/list1"/>
    <dgm:cxn modelId="{703E7B82-A80A-4B0D-865A-DE32FC7897E5}" type="presParOf" srcId="{E1738A00-7DEC-4952-8E53-0B1EBE8361D7}" destId="{7C2E86AB-AACD-4C60-A4D2-9ABA72E3E275}" srcOrd="0" destOrd="0" presId="urn:microsoft.com/office/officeart/2005/8/layout/list1"/>
    <dgm:cxn modelId="{7EBF3C14-B970-4CFA-A118-6FE7890BA1F4}" type="presParOf" srcId="{E1738A00-7DEC-4952-8E53-0B1EBE8361D7}" destId="{6E8959ED-2B1F-4720-B1B6-CFB316EF8583}" srcOrd="1" destOrd="0" presId="urn:microsoft.com/office/officeart/2005/8/layout/list1"/>
    <dgm:cxn modelId="{B6AB39CD-5817-48A5-947E-14CA0B7FE2F6}" type="presParOf" srcId="{638C92CF-3AC2-4FEB-ADBE-F3A8D261A23A}" destId="{55ABAD39-6C77-4BDB-9E5A-7BA7CCBD9637}" srcOrd="1" destOrd="0" presId="urn:microsoft.com/office/officeart/2005/8/layout/list1"/>
    <dgm:cxn modelId="{10A26D25-4622-4296-804F-377493AA49BD}" type="presParOf" srcId="{638C92CF-3AC2-4FEB-ADBE-F3A8D261A23A}" destId="{EE74D0F9-C99C-4AF3-9B3E-57F5A60C7FA5}" srcOrd="2" destOrd="0" presId="urn:microsoft.com/office/officeart/2005/8/layout/list1"/>
    <dgm:cxn modelId="{72EEDD46-1560-416F-9CBB-308A8F15C068}" type="presParOf" srcId="{638C92CF-3AC2-4FEB-ADBE-F3A8D261A23A}" destId="{2F0AAD94-6118-4150-98C0-49148AA1EB24}" srcOrd="3" destOrd="0" presId="urn:microsoft.com/office/officeart/2005/8/layout/list1"/>
    <dgm:cxn modelId="{7167DD94-5A66-48AD-9713-5AF6EEB93D78}" type="presParOf" srcId="{638C92CF-3AC2-4FEB-ADBE-F3A8D261A23A}" destId="{B0D6DAD2-5498-4B61-B572-B06763079914}" srcOrd="4" destOrd="0" presId="urn:microsoft.com/office/officeart/2005/8/layout/list1"/>
    <dgm:cxn modelId="{E7B7806D-C995-47D2-AC46-10EB714F9369}" type="presParOf" srcId="{B0D6DAD2-5498-4B61-B572-B06763079914}" destId="{B4EAD588-A764-493B-844A-6A1C077B62D2}" srcOrd="0" destOrd="0" presId="urn:microsoft.com/office/officeart/2005/8/layout/list1"/>
    <dgm:cxn modelId="{6AAFB018-B09A-4C17-99C7-FA8946EF7930}" type="presParOf" srcId="{B0D6DAD2-5498-4B61-B572-B06763079914}" destId="{97677370-491A-430A-A02A-DC43A4D54245}" srcOrd="1" destOrd="0" presId="urn:microsoft.com/office/officeart/2005/8/layout/list1"/>
    <dgm:cxn modelId="{9E701EF5-5716-4F79-9C99-8AB8AABBE17B}" type="presParOf" srcId="{638C92CF-3AC2-4FEB-ADBE-F3A8D261A23A}" destId="{1FD94511-CF36-4210-BA25-BCCBD2348B1C}" srcOrd="5" destOrd="0" presId="urn:microsoft.com/office/officeart/2005/8/layout/list1"/>
    <dgm:cxn modelId="{8996A04B-1403-4EA3-9F02-1A8BC0D51FA9}" type="presParOf" srcId="{638C92CF-3AC2-4FEB-ADBE-F3A8D261A23A}" destId="{368C8A20-8FD3-49F4-A020-2CBE3FD36219}" srcOrd="6" destOrd="0" presId="urn:microsoft.com/office/officeart/2005/8/layout/list1"/>
    <dgm:cxn modelId="{27A0E2E0-5D74-4977-990E-47F2E71FF3ED}" type="presParOf" srcId="{638C92CF-3AC2-4FEB-ADBE-F3A8D261A23A}" destId="{C404286F-872D-4A3A-BEEC-65BD1F2B54E2}" srcOrd="7" destOrd="0" presId="urn:microsoft.com/office/officeart/2005/8/layout/list1"/>
    <dgm:cxn modelId="{1CC603EE-A272-448C-A029-CED85215FFA6}" type="presParOf" srcId="{638C92CF-3AC2-4FEB-ADBE-F3A8D261A23A}" destId="{2A4CE7DF-D4B2-4165-BB9E-FC87419329B0}" srcOrd="8" destOrd="0" presId="urn:microsoft.com/office/officeart/2005/8/layout/list1"/>
    <dgm:cxn modelId="{E9557980-D485-470A-ADF4-89D84AAF10AD}" type="presParOf" srcId="{2A4CE7DF-D4B2-4165-BB9E-FC87419329B0}" destId="{C29C6C49-DA16-4B9E-85E4-989585B67B1C}" srcOrd="0" destOrd="0" presId="urn:microsoft.com/office/officeart/2005/8/layout/list1"/>
    <dgm:cxn modelId="{75AFCF53-C834-4B60-B96E-FEC7AA2AED8C}" type="presParOf" srcId="{2A4CE7DF-D4B2-4165-BB9E-FC87419329B0}" destId="{74AE4DC0-DA69-4F12-AD2B-8ACE9C2951A6}" srcOrd="1" destOrd="0" presId="urn:microsoft.com/office/officeart/2005/8/layout/list1"/>
    <dgm:cxn modelId="{BFD42395-CC3E-46A1-8335-AA531BDB1285}" type="presParOf" srcId="{638C92CF-3AC2-4FEB-ADBE-F3A8D261A23A}" destId="{458E41D0-41AC-44F7-8E0D-EF52A2C59496}" srcOrd="9" destOrd="0" presId="urn:microsoft.com/office/officeart/2005/8/layout/list1"/>
    <dgm:cxn modelId="{AC22748D-0D1A-47EA-8404-A5C53260CE3F}" type="presParOf" srcId="{638C92CF-3AC2-4FEB-ADBE-F3A8D261A23A}" destId="{3ED04AC8-61EE-4C0C-8471-AE62CCE1270B}" srcOrd="10" destOrd="0" presId="urn:microsoft.com/office/officeart/2005/8/layout/list1"/>
    <dgm:cxn modelId="{B28F9D26-4BE2-48D2-ACEC-A6B3455E5CE4}" type="presParOf" srcId="{638C92CF-3AC2-4FEB-ADBE-F3A8D261A23A}" destId="{24DF59CC-2F97-4684-9A7B-7419BE0796B3}" srcOrd="11" destOrd="0" presId="urn:microsoft.com/office/officeart/2005/8/layout/list1"/>
    <dgm:cxn modelId="{36D2E315-DD7A-4EFB-B52D-2BAFF320230C}" type="presParOf" srcId="{638C92CF-3AC2-4FEB-ADBE-F3A8D261A23A}" destId="{B62A5403-AD71-4928-A9CD-1B7093B455D9}" srcOrd="12" destOrd="0" presId="urn:microsoft.com/office/officeart/2005/8/layout/list1"/>
    <dgm:cxn modelId="{65FE2CCF-9F97-4061-B9ED-B58594FE2C34}" type="presParOf" srcId="{B62A5403-AD71-4928-A9CD-1B7093B455D9}" destId="{8BC9EC64-A843-412C-A375-A0ABA317DA07}" srcOrd="0" destOrd="0" presId="urn:microsoft.com/office/officeart/2005/8/layout/list1"/>
    <dgm:cxn modelId="{9F7EA94A-7934-4E60-A629-8DE5D082FDDD}" type="presParOf" srcId="{B62A5403-AD71-4928-A9CD-1B7093B455D9}" destId="{F32BEBD7-CF01-4417-AE6F-E46F8C061AF5}" srcOrd="1" destOrd="0" presId="urn:microsoft.com/office/officeart/2005/8/layout/list1"/>
    <dgm:cxn modelId="{EDE85D4C-EADF-49BB-9118-DB96C5B924A3}" type="presParOf" srcId="{638C92CF-3AC2-4FEB-ADBE-F3A8D261A23A}" destId="{96DC74E1-CDC6-4541-990F-31383C55F7AB}" srcOrd="13" destOrd="0" presId="urn:microsoft.com/office/officeart/2005/8/layout/list1"/>
    <dgm:cxn modelId="{FC168930-6E22-4321-9BAB-8118871D766C}" type="presParOf" srcId="{638C92CF-3AC2-4FEB-ADBE-F3A8D261A23A}" destId="{819B0DE8-0E9B-446D-8111-7CB047AB82ED}"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DD35D9-D1C6-43C5-A157-04AF951E1B73}" type="doc">
      <dgm:prSet loTypeId="urn:microsoft.com/office/officeart/2005/8/layout/orgChart1" loCatId="hierarchy" qsTypeId="urn:microsoft.com/office/officeart/2005/8/quickstyle/simple2" qsCatId="simple" csTypeId="urn:microsoft.com/office/officeart/2005/8/colors/colorful2" csCatId="colorful" phldr="1"/>
      <dgm:spPr/>
      <dgm:t>
        <a:bodyPr/>
        <a:lstStyle/>
        <a:p>
          <a:endParaRPr lang="en-US"/>
        </a:p>
      </dgm:t>
    </dgm:pt>
    <dgm:pt modelId="{E0712264-A546-43A3-A7ED-ABEAD61880FC}">
      <dgm:prSet phldrT="[Text]"/>
      <dgm:spPr/>
      <dgm:t>
        <a:bodyPr/>
        <a:lstStyle/>
        <a:p>
          <a:r>
            <a:rPr lang="en-US" dirty="0"/>
            <a:t>College of Medicine – Departments</a:t>
          </a:r>
        </a:p>
      </dgm:t>
    </dgm:pt>
    <dgm:pt modelId="{1A981313-9FA1-4192-8860-2E22A8C69783}" type="parTrans" cxnId="{0A893B21-C6DA-4019-A040-B0731342F58C}">
      <dgm:prSet/>
      <dgm:spPr/>
      <dgm:t>
        <a:bodyPr/>
        <a:lstStyle/>
        <a:p>
          <a:endParaRPr lang="en-US"/>
        </a:p>
      </dgm:t>
    </dgm:pt>
    <dgm:pt modelId="{3761615B-A3B6-4F06-96FC-2AA5A5889783}" type="sibTrans" cxnId="{0A893B21-C6DA-4019-A040-B0731342F58C}">
      <dgm:prSet/>
      <dgm:spPr/>
      <dgm:t>
        <a:bodyPr/>
        <a:lstStyle/>
        <a:p>
          <a:endParaRPr lang="en-US"/>
        </a:p>
      </dgm:t>
    </dgm:pt>
    <dgm:pt modelId="{C0D11F5C-E0A5-4265-B268-0AE96EBF34B8}">
      <dgm:prSet phldrT="[Text]"/>
      <dgm:spPr/>
      <dgm:t>
        <a:bodyPr/>
        <a:lstStyle/>
        <a:p>
          <a:r>
            <a:rPr lang="en-US" dirty="0"/>
            <a:t>Department of </a:t>
          </a:r>
        </a:p>
        <a:p>
          <a:r>
            <a:rPr lang="en-US" dirty="0"/>
            <a:t>Biomedical Sciences</a:t>
          </a:r>
        </a:p>
      </dgm:t>
    </dgm:pt>
    <dgm:pt modelId="{41309DA6-67FE-45E7-A8C7-C93E62BD55A4}" type="parTrans" cxnId="{D967C2C1-0700-4699-A8E3-6148A1219DE5}">
      <dgm:prSet/>
      <dgm:spPr/>
      <dgm:t>
        <a:bodyPr/>
        <a:lstStyle/>
        <a:p>
          <a:endParaRPr lang="en-US"/>
        </a:p>
      </dgm:t>
    </dgm:pt>
    <dgm:pt modelId="{122FEE9D-337E-4652-8C84-197E2AF722D9}" type="sibTrans" cxnId="{D967C2C1-0700-4699-A8E3-6148A1219DE5}">
      <dgm:prSet/>
      <dgm:spPr/>
      <dgm:t>
        <a:bodyPr/>
        <a:lstStyle/>
        <a:p>
          <a:endParaRPr lang="en-US"/>
        </a:p>
      </dgm:t>
    </dgm:pt>
    <dgm:pt modelId="{B67EEC44-76FE-4497-8282-67CE34358839}">
      <dgm:prSet phldrT="[Text]"/>
      <dgm:spPr/>
      <dgm:t>
        <a:bodyPr/>
        <a:lstStyle/>
        <a:p>
          <a:r>
            <a:rPr lang="en-US" dirty="0"/>
            <a:t>Department of </a:t>
          </a:r>
        </a:p>
        <a:p>
          <a:r>
            <a:rPr lang="en-US" dirty="0"/>
            <a:t>Behavior </a:t>
          </a:r>
        </a:p>
        <a:p>
          <a:r>
            <a:rPr lang="en-US" dirty="0"/>
            <a:t>and </a:t>
          </a:r>
        </a:p>
        <a:p>
          <a:r>
            <a:rPr lang="en-US" dirty="0"/>
            <a:t>Social Sciences</a:t>
          </a:r>
        </a:p>
      </dgm:t>
    </dgm:pt>
    <dgm:pt modelId="{4DC17021-BE1A-4A65-8C9B-E51016105137}" type="parTrans" cxnId="{B592CAA3-BB7F-466D-B649-6093BD3AB62E}">
      <dgm:prSet/>
      <dgm:spPr/>
      <dgm:t>
        <a:bodyPr/>
        <a:lstStyle/>
        <a:p>
          <a:endParaRPr lang="en-US"/>
        </a:p>
      </dgm:t>
    </dgm:pt>
    <dgm:pt modelId="{6B94146D-7767-4A6C-9ACC-6D8254126CD1}" type="sibTrans" cxnId="{B592CAA3-BB7F-466D-B649-6093BD3AB62E}">
      <dgm:prSet/>
      <dgm:spPr/>
      <dgm:t>
        <a:bodyPr/>
        <a:lstStyle/>
        <a:p>
          <a:endParaRPr lang="en-US"/>
        </a:p>
      </dgm:t>
    </dgm:pt>
    <dgm:pt modelId="{AB4E1061-4335-42DD-A06A-6BD284CD7402}">
      <dgm:prSet phldrT="[Text]"/>
      <dgm:spPr/>
      <dgm:t>
        <a:bodyPr/>
        <a:lstStyle/>
        <a:p>
          <a:r>
            <a:rPr lang="en-US" dirty="0"/>
            <a:t>Department of </a:t>
          </a:r>
        </a:p>
        <a:p>
          <a:r>
            <a:rPr lang="en-US" dirty="0"/>
            <a:t>Health Systems &amp;</a:t>
          </a:r>
        </a:p>
        <a:p>
          <a:r>
            <a:rPr lang="en-US" dirty="0"/>
            <a:t>Population Health Sciences</a:t>
          </a:r>
        </a:p>
      </dgm:t>
    </dgm:pt>
    <dgm:pt modelId="{FFF24CE6-BC07-4A10-BBB9-AE946CE5EB23}" type="parTrans" cxnId="{08D50E2C-F641-4730-A389-EE46475FC08A}">
      <dgm:prSet/>
      <dgm:spPr/>
      <dgm:t>
        <a:bodyPr/>
        <a:lstStyle/>
        <a:p>
          <a:endParaRPr lang="en-US"/>
        </a:p>
      </dgm:t>
    </dgm:pt>
    <dgm:pt modelId="{B4FD6F26-A56C-4027-A17A-DCDA4B5881ED}" type="sibTrans" cxnId="{08D50E2C-F641-4730-A389-EE46475FC08A}">
      <dgm:prSet/>
      <dgm:spPr/>
      <dgm:t>
        <a:bodyPr/>
        <a:lstStyle/>
        <a:p>
          <a:endParaRPr lang="en-US"/>
        </a:p>
      </dgm:t>
    </dgm:pt>
    <dgm:pt modelId="{64897E09-3478-450E-890E-BCD84114624D}">
      <dgm:prSet/>
      <dgm:spPr/>
      <dgm:t>
        <a:bodyPr/>
        <a:lstStyle/>
        <a:p>
          <a:r>
            <a:rPr lang="en-US" dirty="0"/>
            <a:t>Department of </a:t>
          </a:r>
        </a:p>
        <a:p>
          <a:r>
            <a:rPr lang="en-US" dirty="0"/>
            <a:t>Clinical Sciences</a:t>
          </a:r>
        </a:p>
      </dgm:t>
    </dgm:pt>
    <dgm:pt modelId="{8B2F335A-47BA-488B-BB49-976A1E8F6CCB}" type="parTrans" cxnId="{16435419-52E6-4C70-AE83-0A2B9B5621A6}">
      <dgm:prSet/>
      <dgm:spPr/>
      <dgm:t>
        <a:bodyPr/>
        <a:lstStyle/>
        <a:p>
          <a:endParaRPr lang="en-US"/>
        </a:p>
      </dgm:t>
    </dgm:pt>
    <dgm:pt modelId="{767A5CB3-588D-47CB-BFF8-70A228890C05}" type="sibTrans" cxnId="{16435419-52E6-4C70-AE83-0A2B9B5621A6}">
      <dgm:prSet/>
      <dgm:spPr/>
      <dgm:t>
        <a:bodyPr/>
        <a:lstStyle/>
        <a:p>
          <a:endParaRPr lang="en-US"/>
        </a:p>
      </dgm:t>
    </dgm:pt>
    <dgm:pt modelId="{9DBA6B2B-0D14-4F96-9906-EAD9A57F081F}">
      <dgm:prSet/>
      <dgm:spPr/>
      <dgm:t>
        <a:bodyPr/>
        <a:lstStyle/>
        <a:p>
          <a:r>
            <a:rPr lang="en-US" dirty="0"/>
            <a:t>Humana Integrated Health System Sciences Institute</a:t>
          </a:r>
        </a:p>
      </dgm:t>
    </dgm:pt>
    <dgm:pt modelId="{2B692550-BA08-4EF0-8367-E5186DDF5189}" type="parTrans" cxnId="{A53B0219-D632-41FC-BEB1-CEC657E8D778}">
      <dgm:prSet/>
      <dgm:spPr/>
      <dgm:t>
        <a:bodyPr/>
        <a:lstStyle/>
        <a:p>
          <a:endParaRPr lang="en-US"/>
        </a:p>
      </dgm:t>
    </dgm:pt>
    <dgm:pt modelId="{B479356A-A693-4825-8559-9FB539C3DD89}" type="sibTrans" cxnId="{A53B0219-D632-41FC-BEB1-CEC657E8D778}">
      <dgm:prSet/>
      <dgm:spPr/>
      <dgm:t>
        <a:bodyPr/>
        <a:lstStyle/>
        <a:p>
          <a:endParaRPr lang="en-US"/>
        </a:p>
      </dgm:t>
    </dgm:pt>
    <dgm:pt modelId="{86333799-0638-4BBC-81DE-741F3569EC2C}" type="pres">
      <dgm:prSet presAssocID="{3DDD35D9-D1C6-43C5-A157-04AF951E1B73}" presName="hierChild1" presStyleCnt="0">
        <dgm:presLayoutVars>
          <dgm:orgChart val="1"/>
          <dgm:chPref val="1"/>
          <dgm:dir/>
          <dgm:animOne val="branch"/>
          <dgm:animLvl val="lvl"/>
          <dgm:resizeHandles/>
        </dgm:presLayoutVars>
      </dgm:prSet>
      <dgm:spPr/>
    </dgm:pt>
    <dgm:pt modelId="{A6C225D4-2A6F-4569-8786-FA3E5BAFDA7A}" type="pres">
      <dgm:prSet presAssocID="{E0712264-A546-43A3-A7ED-ABEAD61880FC}" presName="hierRoot1" presStyleCnt="0">
        <dgm:presLayoutVars>
          <dgm:hierBranch val="init"/>
        </dgm:presLayoutVars>
      </dgm:prSet>
      <dgm:spPr/>
    </dgm:pt>
    <dgm:pt modelId="{25C2DCA1-5807-48A6-B7FB-A417DE9F8C72}" type="pres">
      <dgm:prSet presAssocID="{E0712264-A546-43A3-A7ED-ABEAD61880FC}" presName="rootComposite1" presStyleCnt="0"/>
      <dgm:spPr/>
    </dgm:pt>
    <dgm:pt modelId="{8E1E7605-38DB-41CA-87FF-B2350B3008BC}" type="pres">
      <dgm:prSet presAssocID="{E0712264-A546-43A3-A7ED-ABEAD61880FC}" presName="rootText1" presStyleLbl="node0" presStyleIdx="0" presStyleCnt="1">
        <dgm:presLayoutVars>
          <dgm:chPref val="3"/>
        </dgm:presLayoutVars>
      </dgm:prSet>
      <dgm:spPr/>
    </dgm:pt>
    <dgm:pt modelId="{81427914-01AF-4744-8672-2E8D84153CE6}" type="pres">
      <dgm:prSet presAssocID="{E0712264-A546-43A3-A7ED-ABEAD61880FC}" presName="rootConnector1" presStyleLbl="node1" presStyleIdx="0" presStyleCnt="0"/>
      <dgm:spPr/>
    </dgm:pt>
    <dgm:pt modelId="{700CE0A8-A48C-4C09-A280-B2991BB53687}" type="pres">
      <dgm:prSet presAssocID="{E0712264-A546-43A3-A7ED-ABEAD61880FC}" presName="hierChild2" presStyleCnt="0"/>
      <dgm:spPr/>
    </dgm:pt>
    <dgm:pt modelId="{844E0D54-713A-4753-AF99-2FD63E10BEF7}" type="pres">
      <dgm:prSet presAssocID="{41309DA6-67FE-45E7-A8C7-C93E62BD55A4}" presName="Name37" presStyleLbl="parChTrans1D2" presStyleIdx="0" presStyleCnt="4"/>
      <dgm:spPr/>
    </dgm:pt>
    <dgm:pt modelId="{72048C28-E4EE-49DD-A925-8FD203243789}" type="pres">
      <dgm:prSet presAssocID="{C0D11F5C-E0A5-4265-B268-0AE96EBF34B8}" presName="hierRoot2" presStyleCnt="0">
        <dgm:presLayoutVars>
          <dgm:hierBranch val="init"/>
        </dgm:presLayoutVars>
      </dgm:prSet>
      <dgm:spPr/>
    </dgm:pt>
    <dgm:pt modelId="{315A2BAF-E8A5-4028-A8C0-1B5037074821}" type="pres">
      <dgm:prSet presAssocID="{C0D11F5C-E0A5-4265-B268-0AE96EBF34B8}" presName="rootComposite" presStyleCnt="0"/>
      <dgm:spPr/>
    </dgm:pt>
    <dgm:pt modelId="{6A01909D-25FE-453F-B06A-75F1E8F610E9}" type="pres">
      <dgm:prSet presAssocID="{C0D11F5C-E0A5-4265-B268-0AE96EBF34B8}" presName="rootText" presStyleLbl="node2" presStyleIdx="0" presStyleCnt="4">
        <dgm:presLayoutVars>
          <dgm:chPref val="3"/>
        </dgm:presLayoutVars>
      </dgm:prSet>
      <dgm:spPr/>
    </dgm:pt>
    <dgm:pt modelId="{1CF13880-92BF-43E9-B4A3-E4937CFED7B0}" type="pres">
      <dgm:prSet presAssocID="{C0D11F5C-E0A5-4265-B268-0AE96EBF34B8}" presName="rootConnector" presStyleLbl="node2" presStyleIdx="0" presStyleCnt="4"/>
      <dgm:spPr/>
    </dgm:pt>
    <dgm:pt modelId="{32992A65-E3B5-4BD6-B3E1-923748EC8F38}" type="pres">
      <dgm:prSet presAssocID="{C0D11F5C-E0A5-4265-B268-0AE96EBF34B8}" presName="hierChild4" presStyleCnt="0"/>
      <dgm:spPr/>
    </dgm:pt>
    <dgm:pt modelId="{DACF8BC8-9436-44AC-A9CE-79F33FAA15FB}" type="pres">
      <dgm:prSet presAssocID="{C0D11F5C-E0A5-4265-B268-0AE96EBF34B8}" presName="hierChild5" presStyleCnt="0"/>
      <dgm:spPr/>
    </dgm:pt>
    <dgm:pt modelId="{CE203023-A51C-4397-AD07-AB6290FE5A4D}" type="pres">
      <dgm:prSet presAssocID="{4DC17021-BE1A-4A65-8C9B-E51016105137}" presName="Name37" presStyleLbl="parChTrans1D2" presStyleIdx="1" presStyleCnt="4"/>
      <dgm:spPr/>
    </dgm:pt>
    <dgm:pt modelId="{BFED8A6A-E1A5-40BE-BAAC-6DF0DCFDC55A}" type="pres">
      <dgm:prSet presAssocID="{B67EEC44-76FE-4497-8282-67CE34358839}" presName="hierRoot2" presStyleCnt="0">
        <dgm:presLayoutVars>
          <dgm:hierBranch val="init"/>
        </dgm:presLayoutVars>
      </dgm:prSet>
      <dgm:spPr/>
    </dgm:pt>
    <dgm:pt modelId="{C0F393FA-3EA5-4601-9C6A-642E9A5654DC}" type="pres">
      <dgm:prSet presAssocID="{B67EEC44-76FE-4497-8282-67CE34358839}" presName="rootComposite" presStyleCnt="0"/>
      <dgm:spPr/>
    </dgm:pt>
    <dgm:pt modelId="{190E07AE-3851-4368-B1D1-31B0BD7C67AE}" type="pres">
      <dgm:prSet presAssocID="{B67EEC44-76FE-4497-8282-67CE34358839}" presName="rootText" presStyleLbl="node2" presStyleIdx="1" presStyleCnt="4">
        <dgm:presLayoutVars>
          <dgm:chPref val="3"/>
        </dgm:presLayoutVars>
      </dgm:prSet>
      <dgm:spPr/>
    </dgm:pt>
    <dgm:pt modelId="{22F2B1A2-A528-4ECC-9FC7-4E90BE8953B2}" type="pres">
      <dgm:prSet presAssocID="{B67EEC44-76FE-4497-8282-67CE34358839}" presName="rootConnector" presStyleLbl="node2" presStyleIdx="1" presStyleCnt="4"/>
      <dgm:spPr/>
    </dgm:pt>
    <dgm:pt modelId="{B047684A-93D7-484E-A7BC-D960099C1CDE}" type="pres">
      <dgm:prSet presAssocID="{B67EEC44-76FE-4497-8282-67CE34358839}" presName="hierChild4" presStyleCnt="0"/>
      <dgm:spPr/>
    </dgm:pt>
    <dgm:pt modelId="{C8580854-7AC2-4907-924F-D8B68EF39CD4}" type="pres">
      <dgm:prSet presAssocID="{B67EEC44-76FE-4497-8282-67CE34358839}" presName="hierChild5" presStyleCnt="0"/>
      <dgm:spPr/>
    </dgm:pt>
    <dgm:pt modelId="{1D90FC72-B7D8-44B8-961E-7627CCA4D407}" type="pres">
      <dgm:prSet presAssocID="{FFF24CE6-BC07-4A10-BBB9-AE946CE5EB23}" presName="Name37" presStyleLbl="parChTrans1D2" presStyleIdx="2" presStyleCnt="4"/>
      <dgm:spPr/>
    </dgm:pt>
    <dgm:pt modelId="{993084B0-D73C-4DD3-89CB-E8B7D7E0E37C}" type="pres">
      <dgm:prSet presAssocID="{AB4E1061-4335-42DD-A06A-6BD284CD7402}" presName="hierRoot2" presStyleCnt="0">
        <dgm:presLayoutVars>
          <dgm:hierBranch val="init"/>
        </dgm:presLayoutVars>
      </dgm:prSet>
      <dgm:spPr/>
    </dgm:pt>
    <dgm:pt modelId="{6978B9D8-9EF9-411E-B02D-13C236F4EAE3}" type="pres">
      <dgm:prSet presAssocID="{AB4E1061-4335-42DD-A06A-6BD284CD7402}" presName="rootComposite" presStyleCnt="0"/>
      <dgm:spPr/>
    </dgm:pt>
    <dgm:pt modelId="{13CDBAE3-DE16-43D7-A13B-9B475969A9A9}" type="pres">
      <dgm:prSet presAssocID="{AB4E1061-4335-42DD-A06A-6BD284CD7402}" presName="rootText" presStyleLbl="node2" presStyleIdx="2" presStyleCnt="4">
        <dgm:presLayoutVars>
          <dgm:chPref val="3"/>
        </dgm:presLayoutVars>
      </dgm:prSet>
      <dgm:spPr/>
    </dgm:pt>
    <dgm:pt modelId="{583FF6CB-4738-4E90-A8C1-526CCA313BBA}" type="pres">
      <dgm:prSet presAssocID="{AB4E1061-4335-42DD-A06A-6BD284CD7402}" presName="rootConnector" presStyleLbl="node2" presStyleIdx="2" presStyleCnt="4"/>
      <dgm:spPr/>
    </dgm:pt>
    <dgm:pt modelId="{65AF9D2E-E9B7-47DE-B44B-EE3B1CE498A2}" type="pres">
      <dgm:prSet presAssocID="{AB4E1061-4335-42DD-A06A-6BD284CD7402}" presName="hierChild4" presStyleCnt="0"/>
      <dgm:spPr/>
    </dgm:pt>
    <dgm:pt modelId="{A0DA979D-D45A-4BFB-AF80-91A3838C74F1}" type="pres">
      <dgm:prSet presAssocID="{2B692550-BA08-4EF0-8367-E5186DDF5189}" presName="Name37" presStyleLbl="parChTrans1D3" presStyleIdx="0" presStyleCnt="1"/>
      <dgm:spPr/>
    </dgm:pt>
    <dgm:pt modelId="{4027142C-1DCE-46D0-BBB8-5D4B49D0B489}" type="pres">
      <dgm:prSet presAssocID="{9DBA6B2B-0D14-4F96-9906-EAD9A57F081F}" presName="hierRoot2" presStyleCnt="0">
        <dgm:presLayoutVars>
          <dgm:hierBranch val="init"/>
        </dgm:presLayoutVars>
      </dgm:prSet>
      <dgm:spPr/>
    </dgm:pt>
    <dgm:pt modelId="{26550059-2246-4BDB-B8F5-17DAA582F012}" type="pres">
      <dgm:prSet presAssocID="{9DBA6B2B-0D14-4F96-9906-EAD9A57F081F}" presName="rootComposite" presStyleCnt="0"/>
      <dgm:spPr/>
    </dgm:pt>
    <dgm:pt modelId="{B37AF834-4F05-4641-9280-C6DD8260A39C}" type="pres">
      <dgm:prSet presAssocID="{9DBA6B2B-0D14-4F96-9906-EAD9A57F081F}" presName="rootText" presStyleLbl="node3" presStyleIdx="0" presStyleCnt="1">
        <dgm:presLayoutVars>
          <dgm:chPref val="3"/>
        </dgm:presLayoutVars>
      </dgm:prSet>
      <dgm:spPr/>
    </dgm:pt>
    <dgm:pt modelId="{A633B2C2-B111-4860-92B0-0E5F0AC540EC}" type="pres">
      <dgm:prSet presAssocID="{9DBA6B2B-0D14-4F96-9906-EAD9A57F081F}" presName="rootConnector" presStyleLbl="node3" presStyleIdx="0" presStyleCnt="1"/>
      <dgm:spPr/>
    </dgm:pt>
    <dgm:pt modelId="{6754D819-23F3-4C4E-8C1E-6FEBE41DAE57}" type="pres">
      <dgm:prSet presAssocID="{9DBA6B2B-0D14-4F96-9906-EAD9A57F081F}" presName="hierChild4" presStyleCnt="0"/>
      <dgm:spPr/>
    </dgm:pt>
    <dgm:pt modelId="{118A3FDD-EBF3-438A-9455-15850795E0B6}" type="pres">
      <dgm:prSet presAssocID="{9DBA6B2B-0D14-4F96-9906-EAD9A57F081F}" presName="hierChild5" presStyleCnt="0"/>
      <dgm:spPr/>
    </dgm:pt>
    <dgm:pt modelId="{F0E5D461-1EFC-44E9-8FB9-85D1B0541143}" type="pres">
      <dgm:prSet presAssocID="{AB4E1061-4335-42DD-A06A-6BD284CD7402}" presName="hierChild5" presStyleCnt="0"/>
      <dgm:spPr/>
    </dgm:pt>
    <dgm:pt modelId="{F81D82DD-8F65-4D69-B23E-EF7CA566AE70}" type="pres">
      <dgm:prSet presAssocID="{8B2F335A-47BA-488B-BB49-976A1E8F6CCB}" presName="Name37" presStyleLbl="parChTrans1D2" presStyleIdx="3" presStyleCnt="4"/>
      <dgm:spPr/>
    </dgm:pt>
    <dgm:pt modelId="{A8BC1CEC-2629-429F-B206-588BCC3B639D}" type="pres">
      <dgm:prSet presAssocID="{64897E09-3478-450E-890E-BCD84114624D}" presName="hierRoot2" presStyleCnt="0">
        <dgm:presLayoutVars>
          <dgm:hierBranch val="init"/>
        </dgm:presLayoutVars>
      </dgm:prSet>
      <dgm:spPr/>
    </dgm:pt>
    <dgm:pt modelId="{B9A9C552-AF4B-482A-B371-65BFA6450366}" type="pres">
      <dgm:prSet presAssocID="{64897E09-3478-450E-890E-BCD84114624D}" presName="rootComposite" presStyleCnt="0"/>
      <dgm:spPr/>
    </dgm:pt>
    <dgm:pt modelId="{0BA69306-5BAA-4694-9900-803A7316E799}" type="pres">
      <dgm:prSet presAssocID="{64897E09-3478-450E-890E-BCD84114624D}" presName="rootText" presStyleLbl="node2" presStyleIdx="3" presStyleCnt="4">
        <dgm:presLayoutVars>
          <dgm:chPref val="3"/>
        </dgm:presLayoutVars>
      </dgm:prSet>
      <dgm:spPr/>
    </dgm:pt>
    <dgm:pt modelId="{7687BDAB-5A01-4D91-BDAB-D6F668239B22}" type="pres">
      <dgm:prSet presAssocID="{64897E09-3478-450E-890E-BCD84114624D}" presName="rootConnector" presStyleLbl="node2" presStyleIdx="3" presStyleCnt="4"/>
      <dgm:spPr/>
    </dgm:pt>
    <dgm:pt modelId="{E546CF07-4191-4ECB-91DF-08EF59E89ED7}" type="pres">
      <dgm:prSet presAssocID="{64897E09-3478-450E-890E-BCD84114624D}" presName="hierChild4" presStyleCnt="0"/>
      <dgm:spPr/>
    </dgm:pt>
    <dgm:pt modelId="{79E3F78D-D981-4DFA-83DE-EEF3ACD49623}" type="pres">
      <dgm:prSet presAssocID="{64897E09-3478-450E-890E-BCD84114624D}" presName="hierChild5" presStyleCnt="0"/>
      <dgm:spPr/>
    </dgm:pt>
    <dgm:pt modelId="{A6CBAB1E-F1F5-49E7-8913-FB1D92790153}" type="pres">
      <dgm:prSet presAssocID="{E0712264-A546-43A3-A7ED-ABEAD61880FC}" presName="hierChild3" presStyleCnt="0"/>
      <dgm:spPr/>
    </dgm:pt>
  </dgm:ptLst>
  <dgm:cxnLst>
    <dgm:cxn modelId="{02FF3915-E63A-4B13-BF95-3068E0E0DA90}" type="presOf" srcId="{E0712264-A546-43A3-A7ED-ABEAD61880FC}" destId="{81427914-01AF-4744-8672-2E8D84153CE6}" srcOrd="1" destOrd="0" presId="urn:microsoft.com/office/officeart/2005/8/layout/orgChart1"/>
    <dgm:cxn modelId="{A53B0219-D632-41FC-BEB1-CEC657E8D778}" srcId="{AB4E1061-4335-42DD-A06A-6BD284CD7402}" destId="{9DBA6B2B-0D14-4F96-9906-EAD9A57F081F}" srcOrd="0" destOrd="0" parTransId="{2B692550-BA08-4EF0-8367-E5186DDF5189}" sibTransId="{B479356A-A693-4825-8559-9FB539C3DD89}"/>
    <dgm:cxn modelId="{16435419-52E6-4C70-AE83-0A2B9B5621A6}" srcId="{E0712264-A546-43A3-A7ED-ABEAD61880FC}" destId="{64897E09-3478-450E-890E-BCD84114624D}" srcOrd="3" destOrd="0" parTransId="{8B2F335A-47BA-488B-BB49-976A1E8F6CCB}" sibTransId="{767A5CB3-588D-47CB-BFF8-70A228890C05}"/>
    <dgm:cxn modelId="{A99BB220-098A-40A1-AE3E-6CCFA169F33D}" type="presOf" srcId="{AB4E1061-4335-42DD-A06A-6BD284CD7402}" destId="{13CDBAE3-DE16-43D7-A13B-9B475969A9A9}" srcOrd="0" destOrd="0" presId="urn:microsoft.com/office/officeart/2005/8/layout/orgChart1"/>
    <dgm:cxn modelId="{0A893B21-C6DA-4019-A040-B0731342F58C}" srcId="{3DDD35D9-D1C6-43C5-A157-04AF951E1B73}" destId="{E0712264-A546-43A3-A7ED-ABEAD61880FC}" srcOrd="0" destOrd="0" parTransId="{1A981313-9FA1-4192-8860-2E22A8C69783}" sibTransId="{3761615B-A3B6-4F06-96FC-2AA5A5889783}"/>
    <dgm:cxn modelId="{08D50E2C-F641-4730-A389-EE46475FC08A}" srcId="{E0712264-A546-43A3-A7ED-ABEAD61880FC}" destId="{AB4E1061-4335-42DD-A06A-6BD284CD7402}" srcOrd="2" destOrd="0" parTransId="{FFF24CE6-BC07-4A10-BBB9-AE946CE5EB23}" sibTransId="{B4FD6F26-A56C-4027-A17A-DCDA4B5881ED}"/>
    <dgm:cxn modelId="{CF8AFE31-FC02-4CF9-8E2C-8C0877878429}" type="presOf" srcId="{AB4E1061-4335-42DD-A06A-6BD284CD7402}" destId="{583FF6CB-4738-4E90-A8C1-526CCA313BBA}" srcOrd="1" destOrd="0" presId="urn:microsoft.com/office/officeart/2005/8/layout/orgChart1"/>
    <dgm:cxn modelId="{56F6BA40-7352-4F2B-B0CF-F7DDE9864FB3}" type="presOf" srcId="{FFF24CE6-BC07-4A10-BBB9-AE946CE5EB23}" destId="{1D90FC72-B7D8-44B8-961E-7627CCA4D407}" srcOrd="0" destOrd="0" presId="urn:microsoft.com/office/officeart/2005/8/layout/orgChart1"/>
    <dgm:cxn modelId="{3432AA47-8386-450E-A078-B2BDACD7AFC5}" type="presOf" srcId="{8B2F335A-47BA-488B-BB49-976A1E8F6CCB}" destId="{F81D82DD-8F65-4D69-B23E-EF7CA566AE70}" srcOrd="0" destOrd="0" presId="urn:microsoft.com/office/officeart/2005/8/layout/orgChart1"/>
    <dgm:cxn modelId="{1D65B44D-D0E4-4790-AF79-754B2DB27028}" type="presOf" srcId="{9DBA6B2B-0D14-4F96-9906-EAD9A57F081F}" destId="{B37AF834-4F05-4641-9280-C6DD8260A39C}" srcOrd="0" destOrd="0" presId="urn:microsoft.com/office/officeart/2005/8/layout/orgChart1"/>
    <dgm:cxn modelId="{2095EA6D-B47C-4FBC-A20C-8CA676F63F6B}" type="presOf" srcId="{3DDD35D9-D1C6-43C5-A157-04AF951E1B73}" destId="{86333799-0638-4BBC-81DE-741F3569EC2C}" srcOrd="0" destOrd="0" presId="urn:microsoft.com/office/officeart/2005/8/layout/orgChart1"/>
    <dgm:cxn modelId="{490F377D-1DBF-4C34-92EA-1DA6BFA397DA}" type="presOf" srcId="{B67EEC44-76FE-4497-8282-67CE34358839}" destId="{190E07AE-3851-4368-B1D1-31B0BD7C67AE}" srcOrd="0" destOrd="0" presId="urn:microsoft.com/office/officeart/2005/8/layout/orgChart1"/>
    <dgm:cxn modelId="{BF27AB9E-1CAE-4F3E-A8EF-98902B372FDA}" type="presOf" srcId="{9DBA6B2B-0D14-4F96-9906-EAD9A57F081F}" destId="{A633B2C2-B111-4860-92B0-0E5F0AC540EC}" srcOrd="1" destOrd="0" presId="urn:microsoft.com/office/officeart/2005/8/layout/orgChart1"/>
    <dgm:cxn modelId="{B592CAA3-BB7F-466D-B649-6093BD3AB62E}" srcId="{E0712264-A546-43A3-A7ED-ABEAD61880FC}" destId="{B67EEC44-76FE-4497-8282-67CE34358839}" srcOrd="1" destOrd="0" parTransId="{4DC17021-BE1A-4A65-8C9B-E51016105137}" sibTransId="{6B94146D-7767-4A6C-9ACC-6D8254126CD1}"/>
    <dgm:cxn modelId="{931807A5-3446-4855-8BEF-1CFA1FD7262D}" type="presOf" srcId="{C0D11F5C-E0A5-4265-B268-0AE96EBF34B8}" destId="{1CF13880-92BF-43E9-B4A3-E4937CFED7B0}" srcOrd="1" destOrd="0" presId="urn:microsoft.com/office/officeart/2005/8/layout/orgChart1"/>
    <dgm:cxn modelId="{665E50B6-8E86-47B6-905C-92ABBDDC2A2E}" type="presOf" srcId="{41309DA6-67FE-45E7-A8C7-C93E62BD55A4}" destId="{844E0D54-713A-4753-AF99-2FD63E10BEF7}" srcOrd="0" destOrd="0" presId="urn:microsoft.com/office/officeart/2005/8/layout/orgChart1"/>
    <dgm:cxn modelId="{70FA64B7-E654-4B6A-B6BD-1228E6DA2E1A}" type="presOf" srcId="{E0712264-A546-43A3-A7ED-ABEAD61880FC}" destId="{8E1E7605-38DB-41CA-87FF-B2350B3008BC}" srcOrd="0" destOrd="0" presId="urn:microsoft.com/office/officeart/2005/8/layout/orgChart1"/>
    <dgm:cxn modelId="{6A3F6EBA-66F4-4470-B446-746D1D564B0F}" type="presOf" srcId="{64897E09-3478-450E-890E-BCD84114624D}" destId="{0BA69306-5BAA-4694-9900-803A7316E799}" srcOrd="0" destOrd="0" presId="urn:microsoft.com/office/officeart/2005/8/layout/orgChart1"/>
    <dgm:cxn modelId="{BC87D4BD-BB30-4680-AC25-7909271C009C}" type="presOf" srcId="{2B692550-BA08-4EF0-8367-E5186DDF5189}" destId="{A0DA979D-D45A-4BFB-AF80-91A3838C74F1}" srcOrd="0" destOrd="0" presId="urn:microsoft.com/office/officeart/2005/8/layout/orgChart1"/>
    <dgm:cxn modelId="{05EADAC0-EF61-4E92-9B38-E80ECD3FB4A1}" type="presOf" srcId="{C0D11F5C-E0A5-4265-B268-0AE96EBF34B8}" destId="{6A01909D-25FE-453F-B06A-75F1E8F610E9}" srcOrd="0" destOrd="0" presId="urn:microsoft.com/office/officeart/2005/8/layout/orgChart1"/>
    <dgm:cxn modelId="{D967C2C1-0700-4699-A8E3-6148A1219DE5}" srcId="{E0712264-A546-43A3-A7ED-ABEAD61880FC}" destId="{C0D11F5C-E0A5-4265-B268-0AE96EBF34B8}" srcOrd="0" destOrd="0" parTransId="{41309DA6-67FE-45E7-A8C7-C93E62BD55A4}" sibTransId="{122FEE9D-337E-4652-8C84-197E2AF722D9}"/>
    <dgm:cxn modelId="{EEAB18D7-8DA2-44E6-87A9-4C0079D03057}" type="presOf" srcId="{4DC17021-BE1A-4A65-8C9B-E51016105137}" destId="{CE203023-A51C-4397-AD07-AB6290FE5A4D}" srcOrd="0" destOrd="0" presId="urn:microsoft.com/office/officeart/2005/8/layout/orgChart1"/>
    <dgm:cxn modelId="{8B4CC5D7-A2C4-455A-A8AF-90947AE3F6B8}" type="presOf" srcId="{B67EEC44-76FE-4497-8282-67CE34358839}" destId="{22F2B1A2-A528-4ECC-9FC7-4E90BE8953B2}" srcOrd="1" destOrd="0" presId="urn:microsoft.com/office/officeart/2005/8/layout/orgChart1"/>
    <dgm:cxn modelId="{870313FF-420C-4A1E-A8A4-9BBAB58C7797}" type="presOf" srcId="{64897E09-3478-450E-890E-BCD84114624D}" destId="{7687BDAB-5A01-4D91-BDAB-D6F668239B22}" srcOrd="1" destOrd="0" presId="urn:microsoft.com/office/officeart/2005/8/layout/orgChart1"/>
    <dgm:cxn modelId="{908293C8-7205-4E03-AECA-FC70BDBA0C07}" type="presParOf" srcId="{86333799-0638-4BBC-81DE-741F3569EC2C}" destId="{A6C225D4-2A6F-4569-8786-FA3E5BAFDA7A}" srcOrd="0" destOrd="0" presId="urn:microsoft.com/office/officeart/2005/8/layout/orgChart1"/>
    <dgm:cxn modelId="{CDAAEB08-CAA5-4D1F-AFF0-001D7F344C45}" type="presParOf" srcId="{A6C225D4-2A6F-4569-8786-FA3E5BAFDA7A}" destId="{25C2DCA1-5807-48A6-B7FB-A417DE9F8C72}" srcOrd="0" destOrd="0" presId="urn:microsoft.com/office/officeart/2005/8/layout/orgChart1"/>
    <dgm:cxn modelId="{EC80D05B-AA64-42BF-87D6-B291A4794DEB}" type="presParOf" srcId="{25C2DCA1-5807-48A6-B7FB-A417DE9F8C72}" destId="{8E1E7605-38DB-41CA-87FF-B2350B3008BC}" srcOrd="0" destOrd="0" presId="urn:microsoft.com/office/officeart/2005/8/layout/orgChart1"/>
    <dgm:cxn modelId="{F34DA381-580C-4BD8-BA32-478CE4975D70}" type="presParOf" srcId="{25C2DCA1-5807-48A6-B7FB-A417DE9F8C72}" destId="{81427914-01AF-4744-8672-2E8D84153CE6}" srcOrd="1" destOrd="0" presId="urn:microsoft.com/office/officeart/2005/8/layout/orgChart1"/>
    <dgm:cxn modelId="{01A54353-FB3E-4458-A531-D0AB60379113}" type="presParOf" srcId="{A6C225D4-2A6F-4569-8786-FA3E5BAFDA7A}" destId="{700CE0A8-A48C-4C09-A280-B2991BB53687}" srcOrd="1" destOrd="0" presId="urn:microsoft.com/office/officeart/2005/8/layout/orgChart1"/>
    <dgm:cxn modelId="{D44A9D7B-FAC5-4141-AB6F-E7C79AAFB5B8}" type="presParOf" srcId="{700CE0A8-A48C-4C09-A280-B2991BB53687}" destId="{844E0D54-713A-4753-AF99-2FD63E10BEF7}" srcOrd="0" destOrd="0" presId="urn:microsoft.com/office/officeart/2005/8/layout/orgChart1"/>
    <dgm:cxn modelId="{2CE6DD11-4401-4134-B3E8-E404FA62DDC9}" type="presParOf" srcId="{700CE0A8-A48C-4C09-A280-B2991BB53687}" destId="{72048C28-E4EE-49DD-A925-8FD203243789}" srcOrd="1" destOrd="0" presId="urn:microsoft.com/office/officeart/2005/8/layout/orgChart1"/>
    <dgm:cxn modelId="{91605DA6-D82E-4A15-BD11-4A8A7F8B94D9}" type="presParOf" srcId="{72048C28-E4EE-49DD-A925-8FD203243789}" destId="{315A2BAF-E8A5-4028-A8C0-1B5037074821}" srcOrd="0" destOrd="0" presId="urn:microsoft.com/office/officeart/2005/8/layout/orgChart1"/>
    <dgm:cxn modelId="{1CD65B4D-07D9-43C9-B19A-CC58EA799CB0}" type="presParOf" srcId="{315A2BAF-E8A5-4028-A8C0-1B5037074821}" destId="{6A01909D-25FE-453F-B06A-75F1E8F610E9}" srcOrd="0" destOrd="0" presId="urn:microsoft.com/office/officeart/2005/8/layout/orgChart1"/>
    <dgm:cxn modelId="{0D72BF35-D207-46E3-960A-4CF8B52717F2}" type="presParOf" srcId="{315A2BAF-E8A5-4028-A8C0-1B5037074821}" destId="{1CF13880-92BF-43E9-B4A3-E4937CFED7B0}" srcOrd="1" destOrd="0" presId="urn:microsoft.com/office/officeart/2005/8/layout/orgChart1"/>
    <dgm:cxn modelId="{DC7E1174-ACEB-4415-ABA0-4BCAAF7970D5}" type="presParOf" srcId="{72048C28-E4EE-49DD-A925-8FD203243789}" destId="{32992A65-E3B5-4BD6-B3E1-923748EC8F38}" srcOrd="1" destOrd="0" presId="urn:microsoft.com/office/officeart/2005/8/layout/orgChart1"/>
    <dgm:cxn modelId="{AD513BB8-6889-4C73-BAB1-AB1386783A11}" type="presParOf" srcId="{72048C28-E4EE-49DD-A925-8FD203243789}" destId="{DACF8BC8-9436-44AC-A9CE-79F33FAA15FB}" srcOrd="2" destOrd="0" presId="urn:microsoft.com/office/officeart/2005/8/layout/orgChart1"/>
    <dgm:cxn modelId="{C7D370D2-4309-46AE-B9DD-C87250320955}" type="presParOf" srcId="{700CE0A8-A48C-4C09-A280-B2991BB53687}" destId="{CE203023-A51C-4397-AD07-AB6290FE5A4D}" srcOrd="2" destOrd="0" presId="urn:microsoft.com/office/officeart/2005/8/layout/orgChart1"/>
    <dgm:cxn modelId="{5B070636-0B1D-4AFE-ACAA-E9008CB12192}" type="presParOf" srcId="{700CE0A8-A48C-4C09-A280-B2991BB53687}" destId="{BFED8A6A-E1A5-40BE-BAAC-6DF0DCFDC55A}" srcOrd="3" destOrd="0" presId="urn:microsoft.com/office/officeart/2005/8/layout/orgChart1"/>
    <dgm:cxn modelId="{54025887-E8D3-4E81-BD9E-364000B360B8}" type="presParOf" srcId="{BFED8A6A-E1A5-40BE-BAAC-6DF0DCFDC55A}" destId="{C0F393FA-3EA5-4601-9C6A-642E9A5654DC}" srcOrd="0" destOrd="0" presId="urn:microsoft.com/office/officeart/2005/8/layout/orgChart1"/>
    <dgm:cxn modelId="{08B21390-9877-40E5-8C17-6E9C86D5D2F7}" type="presParOf" srcId="{C0F393FA-3EA5-4601-9C6A-642E9A5654DC}" destId="{190E07AE-3851-4368-B1D1-31B0BD7C67AE}" srcOrd="0" destOrd="0" presId="urn:microsoft.com/office/officeart/2005/8/layout/orgChart1"/>
    <dgm:cxn modelId="{8A384BBE-0AC2-420B-BDEE-177772FE0D6B}" type="presParOf" srcId="{C0F393FA-3EA5-4601-9C6A-642E9A5654DC}" destId="{22F2B1A2-A528-4ECC-9FC7-4E90BE8953B2}" srcOrd="1" destOrd="0" presId="urn:microsoft.com/office/officeart/2005/8/layout/orgChart1"/>
    <dgm:cxn modelId="{5E42B689-0082-4D96-BAAC-85F689F600E6}" type="presParOf" srcId="{BFED8A6A-E1A5-40BE-BAAC-6DF0DCFDC55A}" destId="{B047684A-93D7-484E-A7BC-D960099C1CDE}" srcOrd="1" destOrd="0" presId="urn:microsoft.com/office/officeart/2005/8/layout/orgChart1"/>
    <dgm:cxn modelId="{3C594F29-C474-4B80-AD7D-7D9EE98E466B}" type="presParOf" srcId="{BFED8A6A-E1A5-40BE-BAAC-6DF0DCFDC55A}" destId="{C8580854-7AC2-4907-924F-D8B68EF39CD4}" srcOrd="2" destOrd="0" presId="urn:microsoft.com/office/officeart/2005/8/layout/orgChart1"/>
    <dgm:cxn modelId="{619A70CF-1D2E-4F4C-B000-0BB9C5D1BF76}" type="presParOf" srcId="{700CE0A8-A48C-4C09-A280-B2991BB53687}" destId="{1D90FC72-B7D8-44B8-961E-7627CCA4D407}" srcOrd="4" destOrd="0" presId="urn:microsoft.com/office/officeart/2005/8/layout/orgChart1"/>
    <dgm:cxn modelId="{3CFFA7DC-F8DB-46E7-BCE3-D17DCCDCCE07}" type="presParOf" srcId="{700CE0A8-A48C-4C09-A280-B2991BB53687}" destId="{993084B0-D73C-4DD3-89CB-E8B7D7E0E37C}" srcOrd="5" destOrd="0" presId="urn:microsoft.com/office/officeart/2005/8/layout/orgChart1"/>
    <dgm:cxn modelId="{7150BCE2-FD7A-40C9-9242-460E72AA52A1}" type="presParOf" srcId="{993084B0-D73C-4DD3-89CB-E8B7D7E0E37C}" destId="{6978B9D8-9EF9-411E-B02D-13C236F4EAE3}" srcOrd="0" destOrd="0" presId="urn:microsoft.com/office/officeart/2005/8/layout/orgChart1"/>
    <dgm:cxn modelId="{A9845799-C46C-4832-8300-C27DAD18D2D8}" type="presParOf" srcId="{6978B9D8-9EF9-411E-B02D-13C236F4EAE3}" destId="{13CDBAE3-DE16-43D7-A13B-9B475969A9A9}" srcOrd="0" destOrd="0" presId="urn:microsoft.com/office/officeart/2005/8/layout/orgChart1"/>
    <dgm:cxn modelId="{021C0955-4336-44D2-984E-666948A3B39F}" type="presParOf" srcId="{6978B9D8-9EF9-411E-B02D-13C236F4EAE3}" destId="{583FF6CB-4738-4E90-A8C1-526CCA313BBA}" srcOrd="1" destOrd="0" presId="urn:microsoft.com/office/officeart/2005/8/layout/orgChart1"/>
    <dgm:cxn modelId="{696D73EE-9E1D-4B40-8ADA-351F80064A38}" type="presParOf" srcId="{993084B0-D73C-4DD3-89CB-E8B7D7E0E37C}" destId="{65AF9D2E-E9B7-47DE-B44B-EE3B1CE498A2}" srcOrd="1" destOrd="0" presId="urn:microsoft.com/office/officeart/2005/8/layout/orgChart1"/>
    <dgm:cxn modelId="{96F4A88E-48AA-4232-A71E-96DCC638F7C0}" type="presParOf" srcId="{65AF9D2E-E9B7-47DE-B44B-EE3B1CE498A2}" destId="{A0DA979D-D45A-4BFB-AF80-91A3838C74F1}" srcOrd="0" destOrd="0" presId="urn:microsoft.com/office/officeart/2005/8/layout/orgChart1"/>
    <dgm:cxn modelId="{685CCFC2-66FD-49E8-A52D-879A8C13FAD1}" type="presParOf" srcId="{65AF9D2E-E9B7-47DE-B44B-EE3B1CE498A2}" destId="{4027142C-1DCE-46D0-BBB8-5D4B49D0B489}" srcOrd="1" destOrd="0" presId="urn:microsoft.com/office/officeart/2005/8/layout/orgChart1"/>
    <dgm:cxn modelId="{DD31AA7C-2E16-4737-9AFE-3351192DF79E}" type="presParOf" srcId="{4027142C-1DCE-46D0-BBB8-5D4B49D0B489}" destId="{26550059-2246-4BDB-B8F5-17DAA582F012}" srcOrd="0" destOrd="0" presId="urn:microsoft.com/office/officeart/2005/8/layout/orgChart1"/>
    <dgm:cxn modelId="{C06AEAD6-8DB8-4A0D-AD55-017507B9F025}" type="presParOf" srcId="{26550059-2246-4BDB-B8F5-17DAA582F012}" destId="{B37AF834-4F05-4641-9280-C6DD8260A39C}" srcOrd="0" destOrd="0" presId="urn:microsoft.com/office/officeart/2005/8/layout/orgChart1"/>
    <dgm:cxn modelId="{263D4E88-BCD8-4976-A699-D9DA4018EE27}" type="presParOf" srcId="{26550059-2246-4BDB-B8F5-17DAA582F012}" destId="{A633B2C2-B111-4860-92B0-0E5F0AC540EC}" srcOrd="1" destOrd="0" presId="urn:microsoft.com/office/officeart/2005/8/layout/orgChart1"/>
    <dgm:cxn modelId="{8424AAA5-631A-4E94-9DC6-8CC86916954A}" type="presParOf" srcId="{4027142C-1DCE-46D0-BBB8-5D4B49D0B489}" destId="{6754D819-23F3-4C4E-8C1E-6FEBE41DAE57}" srcOrd="1" destOrd="0" presId="urn:microsoft.com/office/officeart/2005/8/layout/orgChart1"/>
    <dgm:cxn modelId="{B4C34390-BC43-45C2-B267-8DC880B4B0E0}" type="presParOf" srcId="{4027142C-1DCE-46D0-BBB8-5D4B49D0B489}" destId="{118A3FDD-EBF3-438A-9455-15850795E0B6}" srcOrd="2" destOrd="0" presId="urn:microsoft.com/office/officeart/2005/8/layout/orgChart1"/>
    <dgm:cxn modelId="{F9F445DA-8888-4387-A322-070461DC441C}" type="presParOf" srcId="{993084B0-D73C-4DD3-89CB-E8B7D7E0E37C}" destId="{F0E5D461-1EFC-44E9-8FB9-85D1B0541143}" srcOrd="2" destOrd="0" presId="urn:microsoft.com/office/officeart/2005/8/layout/orgChart1"/>
    <dgm:cxn modelId="{4F71DD4E-8783-4E2E-8AA4-BA0FCF2625D3}" type="presParOf" srcId="{700CE0A8-A48C-4C09-A280-B2991BB53687}" destId="{F81D82DD-8F65-4D69-B23E-EF7CA566AE70}" srcOrd="6" destOrd="0" presId="urn:microsoft.com/office/officeart/2005/8/layout/orgChart1"/>
    <dgm:cxn modelId="{C9075746-EF57-4796-9F6B-E6693AED668B}" type="presParOf" srcId="{700CE0A8-A48C-4C09-A280-B2991BB53687}" destId="{A8BC1CEC-2629-429F-B206-588BCC3B639D}" srcOrd="7" destOrd="0" presId="urn:microsoft.com/office/officeart/2005/8/layout/orgChart1"/>
    <dgm:cxn modelId="{3BD666EB-FD2E-4AB6-B227-3EA95137AE6D}" type="presParOf" srcId="{A8BC1CEC-2629-429F-B206-588BCC3B639D}" destId="{B9A9C552-AF4B-482A-B371-65BFA6450366}" srcOrd="0" destOrd="0" presId="urn:microsoft.com/office/officeart/2005/8/layout/orgChart1"/>
    <dgm:cxn modelId="{9F8E94AB-1817-4DEC-ABE3-61814FE3E8A8}" type="presParOf" srcId="{B9A9C552-AF4B-482A-B371-65BFA6450366}" destId="{0BA69306-5BAA-4694-9900-803A7316E799}" srcOrd="0" destOrd="0" presId="urn:microsoft.com/office/officeart/2005/8/layout/orgChart1"/>
    <dgm:cxn modelId="{C2A1D53E-0739-42B2-9317-21406EE7F6C7}" type="presParOf" srcId="{B9A9C552-AF4B-482A-B371-65BFA6450366}" destId="{7687BDAB-5A01-4D91-BDAB-D6F668239B22}" srcOrd="1" destOrd="0" presId="urn:microsoft.com/office/officeart/2005/8/layout/orgChart1"/>
    <dgm:cxn modelId="{772F9132-9F0A-4CDC-9E08-62E4BD8D4E11}" type="presParOf" srcId="{A8BC1CEC-2629-429F-B206-588BCC3B639D}" destId="{E546CF07-4191-4ECB-91DF-08EF59E89ED7}" srcOrd="1" destOrd="0" presId="urn:microsoft.com/office/officeart/2005/8/layout/orgChart1"/>
    <dgm:cxn modelId="{BB09B84F-58C1-42C0-87DE-7E6C617B79C9}" type="presParOf" srcId="{A8BC1CEC-2629-429F-B206-588BCC3B639D}" destId="{79E3F78D-D981-4DFA-83DE-EEF3ACD49623}" srcOrd="2" destOrd="0" presId="urn:microsoft.com/office/officeart/2005/8/layout/orgChart1"/>
    <dgm:cxn modelId="{90E95E2D-6C64-4597-8581-0EF36A3DBE8B}" type="presParOf" srcId="{A6C225D4-2A6F-4569-8786-FA3E5BAFDA7A}" destId="{A6CBAB1E-F1F5-49E7-8913-FB1D9279015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DD35D9-D1C6-43C5-A157-04AF951E1B73}" type="doc">
      <dgm:prSet loTypeId="urn:microsoft.com/office/officeart/2005/8/layout/orgChart1" loCatId="hierarchy" qsTypeId="urn:microsoft.com/office/officeart/2005/8/quickstyle/simple2" qsCatId="simple" csTypeId="urn:microsoft.com/office/officeart/2005/8/colors/colorful2" csCatId="colorful" phldr="1"/>
      <dgm:spPr/>
      <dgm:t>
        <a:bodyPr/>
        <a:lstStyle/>
        <a:p>
          <a:endParaRPr lang="en-US"/>
        </a:p>
      </dgm:t>
    </dgm:pt>
    <dgm:pt modelId="{E0712264-A546-43A3-A7ED-ABEAD61880FC}">
      <dgm:prSet phldrT="[Text]"/>
      <dgm:spPr/>
      <dgm:t>
        <a:bodyPr/>
        <a:lstStyle/>
        <a:p>
          <a:r>
            <a:rPr lang="en-US" dirty="0"/>
            <a:t>College of Medicine -  Offices</a:t>
          </a:r>
        </a:p>
      </dgm:t>
    </dgm:pt>
    <dgm:pt modelId="{1A981313-9FA1-4192-8860-2E22A8C69783}" type="parTrans" cxnId="{0A893B21-C6DA-4019-A040-B0731342F58C}">
      <dgm:prSet/>
      <dgm:spPr/>
      <dgm:t>
        <a:bodyPr/>
        <a:lstStyle/>
        <a:p>
          <a:endParaRPr lang="en-US"/>
        </a:p>
      </dgm:t>
    </dgm:pt>
    <dgm:pt modelId="{3761615B-A3B6-4F06-96FC-2AA5A5889783}" type="sibTrans" cxnId="{0A893B21-C6DA-4019-A040-B0731342F58C}">
      <dgm:prSet/>
      <dgm:spPr/>
      <dgm:t>
        <a:bodyPr/>
        <a:lstStyle/>
        <a:p>
          <a:endParaRPr lang="en-US"/>
        </a:p>
      </dgm:t>
    </dgm:pt>
    <dgm:pt modelId="{C0D11F5C-E0A5-4265-B268-0AE96EBF34B8}">
      <dgm:prSet phldrT="[Text]"/>
      <dgm:spPr/>
      <dgm:t>
        <a:bodyPr/>
        <a:lstStyle/>
        <a:p>
          <a:r>
            <a:rPr lang="en-US" dirty="0"/>
            <a:t>Office of the Dean</a:t>
          </a:r>
        </a:p>
      </dgm:t>
    </dgm:pt>
    <dgm:pt modelId="{41309DA6-67FE-45E7-A8C7-C93E62BD55A4}" type="parTrans" cxnId="{D967C2C1-0700-4699-A8E3-6148A1219DE5}">
      <dgm:prSet/>
      <dgm:spPr/>
      <dgm:t>
        <a:bodyPr/>
        <a:lstStyle/>
        <a:p>
          <a:endParaRPr lang="en-US"/>
        </a:p>
      </dgm:t>
    </dgm:pt>
    <dgm:pt modelId="{122FEE9D-337E-4652-8C84-197E2AF722D9}" type="sibTrans" cxnId="{D967C2C1-0700-4699-A8E3-6148A1219DE5}">
      <dgm:prSet/>
      <dgm:spPr/>
      <dgm:t>
        <a:bodyPr/>
        <a:lstStyle/>
        <a:p>
          <a:endParaRPr lang="en-US"/>
        </a:p>
      </dgm:t>
    </dgm:pt>
    <dgm:pt modelId="{B67EEC44-76FE-4497-8282-67CE34358839}">
      <dgm:prSet phldrT="[Text]"/>
      <dgm:spPr/>
      <dgm:t>
        <a:bodyPr/>
        <a:lstStyle/>
        <a:p>
          <a:r>
            <a:rPr lang="en-US" dirty="0"/>
            <a:t>Office of Faculty Affairs &amp;</a:t>
          </a:r>
        </a:p>
        <a:p>
          <a:r>
            <a:rPr lang="en-US" dirty="0"/>
            <a:t>Graduate Medical Education</a:t>
          </a:r>
        </a:p>
      </dgm:t>
    </dgm:pt>
    <dgm:pt modelId="{4DC17021-BE1A-4A65-8C9B-E51016105137}" type="parTrans" cxnId="{B592CAA3-BB7F-466D-B649-6093BD3AB62E}">
      <dgm:prSet/>
      <dgm:spPr/>
      <dgm:t>
        <a:bodyPr/>
        <a:lstStyle/>
        <a:p>
          <a:endParaRPr lang="en-US"/>
        </a:p>
      </dgm:t>
    </dgm:pt>
    <dgm:pt modelId="{6B94146D-7767-4A6C-9ACC-6D8254126CD1}" type="sibTrans" cxnId="{B592CAA3-BB7F-466D-B649-6093BD3AB62E}">
      <dgm:prSet/>
      <dgm:spPr/>
      <dgm:t>
        <a:bodyPr/>
        <a:lstStyle/>
        <a:p>
          <a:endParaRPr lang="en-US"/>
        </a:p>
      </dgm:t>
    </dgm:pt>
    <dgm:pt modelId="{6F46DD64-E289-4584-94F2-89687461E3BC}">
      <dgm:prSet/>
      <dgm:spPr/>
      <dgm:t>
        <a:bodyPr/>
        <a:lstStyle/>
        <a:p>
          <a:r>
            <a:rPr lang="en-US" dirty="0"/>
            <a:t>Office of Research</a:t>
          </a:r>
        </a:p>
      </dgm:t>
    </dgm:pt>
    <dgm:pt modelId="{8C4B3153-9B43-4F12-A301-A3462BCF10BA}" type="parTrans" cxnId="{7CB9D3B9-C86E-4352-9C91-3CF96AE6C34A}">
      <dgm:prSet/>
      <dgm:spPr/>
      <dgm:t>
        <a:bodyPr/>
        <a:lstStyle/>
        <a:p>
          <a:endParaRPr lang="en-US"/>
        </a:p>
      </dgm:t>
    </dgm:pt>
    <dgm:pt modelId="{ADC7E668-A924-4051-903C-D2051D65D9BB}" type="sibTrans" cxnId="{7CB9D3B9-C86E-4352-9C91-3CF96AE6C34A}">
      <dgm:prSet/>
      <dgm:spPr/>
      <dgm:t>
        <a:bodyPr/>
        <a:lstStyle/>
        <a:p>
          <a:endParaRPr lang="en-US"/>
        </a:p>
      </dgm:t>
    </dgm:pt>
    <dgm:pt modelId="{5B480DDC-3B3B-42A5-A5FB-D4A316635088}">
      <dgm:prSet/>
      <dgm:spPr/>
      <dgm:t>
        <a:bodyPr/>
        <a:lstStyle/>
        <a:p>
          <a:r>
            <a:rPr lang="en-US" dirty="0"/>
            <a:t>Office of Medical Education</a:t>
          </a:r>
        </a:p>
      </dgm:t>
    </dgm:pt>
    <dgm:pt modelId="{D948912F-896C-4EA8-953B-93ACFE402B57}" type="parTrans" cxnId="{123B96B5-4717-4DA8-B5D3-070B61168BFD}">
      <dgm:prSet/>
      <dgm:spPr/>
      <dgm:t>
        <a:bodyPr/>
        <a:lstStyle/>
        <a:p>
          <a:endParaRPr lang="en-US"/>
        </a:p>
      </dgm:t>
    </dgm:pt>
    <dgm:pt modelId="{6B84FA38-14FB-47A1-AC94-BF7E507779E6}" type="sibTrans" cxnId="{123B96B5-4717-4DA8-B5D3-070B61168BFD}">
      <dgm:prSet/>
      <dgm:spPr/>
      <dgm:t>
        <a:bodyPr/>
        <a:lstStyle/>
        <a:p>
          <a:endParaRPr lang="en-US"/>
        </a:p>
      </dgm:t>
    </dgm:pt>
    <dgm:pt modelId="{06791266-1902-4508-8086-B318943FBCC2}">
      <dgm:prSet/>
      <dgm:spPr/>
      <dgm:t>
        <a:bodyPr/>
        <a:lstStyle/>
        <a:p>
          <a:r>
            <a:rPr lang="en-US" dirty="0"/>
            <a:t>Office of Student Affairs, Admissions, &amp; Student Pathways</a:t>
          </a:r>
        </a:p>
      </dgm:t>
    </dgm:pt>
    <dgm:pt modelId="{744BD12D-22B4-4D4C-BDDE-8349DE2EDB16}" type="parTrans" cxnId="{3AF71341-C2AA-4F07-9497-49DACA30D0FA}">
      <dgm:prSet/>
      <dgm:spPr/>
      <dgm:t>
        <a:bodyPr/>
        <a:lstStyle/>
        <a:p>
          <a:endParaRPr lang="en-US"/>
        </a:p>
      </dgm:t>
    </dgm:pt>
    <dgm:pt modelId="{51A6CFFA-665B-49D8-AEA8-A265E7D69053}" type="sibTrans" cxnId="{3AF71341-C2AA-4F07-9497-49DACA30D0FA}">
      <dgm:prSet/>
      <dgm:spPr/>
      <dgm:t>
        <a:bodyPr/>
        <a:lstStyle/>
        <a:p>
          <a:endParaRPr lang="en-US"/>
        </a:p>
      </dgm:t>
    </dgm:pt>
    <dgm:pt modelId="{06020F0B-229A-48FB-87F0-5CEA8AF03B66}">
      <dgm:prSet/>
      <dgm:spPr/>
      <dgm:t>
        <a:bodyPr/>
        <a:lstStyle/>
        <a:p>
          <a:r>
            <a:rPr lang="en-US" dirty="0"/>
            <a:t>Office </a:t>
          </a:r>
          <a:r>
            <a:rPr lang="en-US"/>
            <a:t>of Community Health</a:t>
          </a:r>
        </a:p>
      </dgm:t>
    </dgm:pt>
    <dgm:pt modelId="{FDECBB9D-ECD0-46F3-85E1-7672F4E7FDFA}" type="parTrans" cxnId="{761A30B8-16F5-4BE0-8DB9-0AF3F22E2D59}">
      <dgm:prSet/>
      <dgm:spPr/>
    </dgm:pt>
    <dgm:pt modelId="{76CA811C-3009-48C4-8141-B508BC24922C}" type="sibTrans" cxnId="{761A30B8-16F5-4BE0-8DB9-0AF3F22E2D59}">
      <dgm:prSet/>
      <dgm:spPr/>
    </dgm:pt>
    <dgm:pt modelId="{86333799-0638-4BBC-81DE-741F3569EC2C}" type="pres">
      <dgm:prSet presAssocID="{3DDD35D9-D1C6-43C5-A157-04AF951E1B73}" presName="hierChild1" presStyleCnt="0">
        <dgm:presLayoutVars>
          <dgm:orgChart val="1"/>
          <dgm:chPref val="1"/>
          <dgm:dir/>
          <dgm:animOne val="branch"/>
          <dgm:animLvl val="lvl"/>
          <dgm:resizeHandles/>
        </dgm:presLayoutVars>
      </dgm:prSet>
      <dgm:spPr/>
    </dgm:pt>
    <dgm:pt modelId="{A6C225D4-2A6F-4569-8786-FA3E5BAFDA7A}" type="pres">
      <dgm:prSet presAssocID="{E0712264-A546-43A3-A7ED-ABEAD61880FC}" presName="hierRoot1" presStyleCnt="0">
        <dgm:presLayoutVars>
          <dgm:hierBranch val="init"/>
        </dgm:presLayoutVars>
      </dgm:prSet>
      <dgm:spPr/>
    </dgm:pt>
    <dgm:pt modelId="{25C2DCA1-5807-48A6-B7FB-A417DE9F8C72}" type="pres">
      <dgm:prSet presAssocID="{E0712264-A546-43A3-A7ED-ABEAD61880FC}" presName="rootComposite1" presStyleCnt="0"/>
      <dgm:spPr/>
    </dgm:pt>
    <dgm:pt modelId="{8E1E7605-38DB-41CA-87FF-B2350B3008BC}" type="pres">
      <dgm:prSet presAssocID="{E0712264-A546-43A3-A7ED-ABEAD61880FC}" presName="rootText1" presStyleLbl="node0" presStyleIdx="0" presStyleCnt="1">
        <dgm:presLayoutVars>
          <dgm:chPref val="3"/>
        </dgm:presLayoutVars>
      </dgm:prSet>
      <dgm:spPr/>
    </dgm:pt>
    <dgm:pt modelId="{81427914-01AF-4744-8672-2E8D84153CE6}" type="pres">
      <dgm:prSet presAssocID="{E0712264-A546-43A3-A7ED-ABEAD61880FC}" presName="rootConnector1" presStyleLbl="node1" presStyleIdx="0" presStyleCnt="0"/>
      <dgm:spPr/>
    </dgm:pt>
    <dgm:pt modelId="{700CE0A8-A48C-4C09-A280-B2991BB53687}" type="pres">
      <dgm:prSet presAssocID="{E0712264-A546-43A3-A7ED-ABEAD61880FC}" presName="hierChild2" presStyleCnt="0"/>
      <dgm:spPr/>
    </dgm:pt>
    <dgm:pt modelId="{844E0D54-713A-4753-AF99-2FD63E10BEF7}" type="pres">
      <dgm:prSet presAssocID="{41309DA6-67FE-45E7-A8C7-C93E62BD55A4}" presName="Name37" presStyleLbl="parChTrans1D2" presStyleIdx="0" presStyleCnt="6"/>
      <dgm:spPr/>
    </dgm:pt>
    <dgm:pt modelId="{72048C28-E4EE-49DD-A925-8FD203243789}" type="pres">
      <dgm:prSet presAssocID="{C0D11F5C-E0A5-4265-B268-0AE96EBF34B8}" presName="hierRoot2" presStyleCnt="0">
        <dgm:presLayoutVars>
          <dgm:hierBranch val="init"/>
        </dgm:presLayoutVars>
      </dgm:prSet>
      <dgm:spPr/>
    </dgm:pt>
    <dgm:pt modelId="{315A2BAF-E8A5-4028-A8C0-1B5037074821}" type="pres">
      <dgm:prSet presAssocID="{C0D11F5C-E0A5-4265-B268-0AE96EBF34B8}" presName="rootComposite" presStyleCnt="0"/>
      <dgm:spPr/>
    </dgm:pt>
    <dgm:pt modelId="{6A01909D-25FE-453F-B06A-75F1E8F610E9}" type="pres">
      <dgm:prSet presAssocID="{C0D11F5C-E0A5-4265-B268-0AE96EBF34B8}" presName="rootText" presStyleLbl="node2" presStyleIdx="0" presStyleCnt="6">
        <dgm:presLayoutVars>
          <dgm:chPref val="3"/>
        </dgm:presLayoutVars>
      </dgm:prSet>
      <dgm:spPr/>
    </dgm:pt>
    <dgm:pt modelId="{1CF13880-92BF-43E9-B4A3-E4937CFED7B0}" type="pres">
      <dgm:prSet presAssocID="{C0D11F5C-E0A5-4265-B268-0AE96EBF34B8}" presName="rootConnector" presStyleLbl="node2" presStyleIdx="0" presStyleCnt="6"/>
      <dgm:spPr/>
    </dgm:pt>
    <dgm:pt modelId="{32992A65-E3B5-4BD6-B3E1-923748EC8F38}" type="pres">
      <dgm:prSet presAssocID="{C0D11F5C-E0A5-4265-B268-0AE96EBF34B8}" presName="hierChild4" presStyleCnt="0"/>
      <dgm:spPr/>
    </dgm:pt>
    <dgm:pt modelId="{DACF8BC8-9436-44AC-A9CE-79F33FAA15FB}" type="pres">
      <dgm:prSet presAssocID="{C0D11F5C-E0A5-4265-B268-0AE96EBF34B8}" presName="hierChild5" presStyleCnt="0"/>
      <dgm:spPr/>
    </dgm:pt>
    <dgm:pt modelId="{CE203023-A51C-4397-AD07-AB6290FE5A4D}" type="pres">
      <dgm:prSet presAssocID="{4DC17021-BE1A-4A65-8C9B-E51016105137}" presName="Name37" presStyleLbl="parChTrans1D2" presStyleIdx="1" presStyleCnt="6"/>
      <dgm:spPr/>
    </dgm:pt>
    <dgm:pt modelId="{BFED8A6A-E1A5-40BE-BAAC-6DF0DCFDC55A}" type="pres">
      <dgm:prSet presAssocID="{B67EEC44-76FE-4497-8282-67CE34358839}" presName="hierRoot2" presStyleCnt="0">
        <dgm:presLayoutVars>
          <dgm:hierBranch val="init"/>
        </dgm:presLayoutVars>
      </dgm:prSet>
      <dgm:spPr/>
    </dgm:pt>
    <dgm:pt modelId="{C0F393FA-3EA5-4601-9C6A-642E9A5654DC}" type="pres">
      <dgm:prSet presAssocID="{B67EEC44-76FE-4497-8282-67CE34358839}" presName="rootComposite" presStyleCnt="0"/>
      <dgm:spPr/>
    </dgm:pt>
    <dgm:pt modelId="{190E07AE-3851-4368-B1D1-31B0BD7C67AE}" type="pres">
      <dgm:prSet presAssocID="{B67EEC44-76FE-4497-8282-67CE34358839}" presName="rootText" presStyleLbl="node2" presStyleIdx="1" presStyleCnt="6">
        <dgm:presLayoutVars>
          <dgm:chPref val="3"/>
        </dgm:presLayoutVars>
      </dgm:prSet>
      <dgm:spPr/>
    </dgm:pt>
    <dgm:pt modelId="{22F2B1A2-A528-4ECC-9FC7-4E90BE8953B2}" type="pres">
      <dgm:prSet presAssocID="{B67EEC44-76FE-4497-8282-67CE34358839}" presName="rootConnector" presStyleLbl="node2" presStyleIdx="1" presStyleCnt="6"/>
      <dgm:spPr/>
    </dgm:pt>
    <dgm:pt modelId="{B047684A-93D7-484E-A7BC-D960099C1CDE}" type="pres">
      <dgm:prSet presAssocID="{B67EEC44-76FE-4497-8282-67CE34358839}" presName="hierChild4" presStyleCnt="0"/>
      <dgm:spPr/>
    </dgm:pt>
    <dgm:pt modelId="{C8580854-7AC2-4907-924F-D8B68EF39CD4}" type="pres">
      <dgm:prSet presAssocID="{B67EEC44-76FE-4497-8282-67CE34358839}" presName="hierChild5" presStyleCnt="0"/>
      <dgm:spPr/>
    </dgm:pt>
    <dgm:pt modelId="{2FC257D7-D431-4B93-A33C-CE95946D98DC}" type="pres">
      <dgm:prSet presAssocID="{D948912F-896C-4EA8-953B-93ACFE402B57}" presName="Name37" presStyleLbl="parChTrans1D2" presStyleIdx="2" presStyleCnt="6"/>
      <dgm:spPr/>
    </dgm:pt>
    <dgm:pt modelId="{DAF14614-E3B7-4671-895D-460D9FEF6967}" type="pres">
      <dgm:prSet presAssocID="{5B480DDC-3B3B-42A5-A5FB-D4A316635088}" presName="hierRoot2" presStyleCnt="0">
        <dgm:presLayoutVars>
          <dgm:hierBranch val="init"/>
        </dgm:presLayoutVars>
      </dgm:prSet>
      <dgm:spPr/>
    </dgm:pt>
    <dgm:pt modelId="{B04E31CB-D6DE-49CD-B42C-48249A59B2FF}" type="pres">
      <dgm:prSet presAssocID="{5B480DDC-3B3B-42A5-A5FB-D4A316635088}" presName="rootComposite" presStyleCnt="0"/>
      <dgm:spPr/>
    </dgm:pt>
    <dgm:pt modelId="{9B465270-C261-476D-AEE1-3A37B9699E18}" type="pres">
      <dgm:prSet presAssocID="{5B480DDC-3B3B-42A5-A5FB-D4A316635088}" presName="rootText" presStyleLbl="node2" presStyleIdx="2" presStyleCnt="6">
        <dgm:presLayoutVars>
          <dgm:chPref val="3"/>
        </dgm:presLayoutVars>
      </dgm:prSet>
      <dgm:spPr/>
    </dgm:pt>
    <dgm:pt modelId="{58713AA6-3582-42C1-B47B-D056C6B42CB2}" type="pres">
      <dgm:prSet presAssocID="{5B480DDC-3B3B-42A5-A5FB-D4A316635088}" presName="rootConnector" presStyleLbl="node2" presStyleIdx="2" presStyleCnt="6"/>
      <dgm:spPr/>
    </dgm:pt>
    <dgm:pt modelId="{96E86859-BC84-4B26-A8EB-E9A708DA8229}" type="pres">
      <dgm:prSet presAssocID="{5B480DDC-3B3B-42A5-A5FB-D4A316635088}" presName="hierChild4" presStyleCnt="0"/>
      <dgm:spPr/>
    </dgm:pt>
    <dgm:pt modelId="{D978F938-6EF2-427E-B752-8AFE9FF0F976}" type="pres">
      <dgm:prSet presAssocID="{5B480DDC-3B3B-42A5-A5FB-D4A316635088}" presName="hierChild5" presStyleCnt="0"/>
      <dgm:spPr/>
    </dgm:pt>
    <dgm:pt modelId="{663665CF-FD06-41CC-A36E-0BAA49607E59}" type="pres">
      <dgm:prSet presAssocID="{8C4B3153-9B43-4F12-A301-A3462BCF10BA}" presName="Name37" presStyleLbl="parChTrans1D2" presStyleIdx="3" presStyleCnt="6"/>
      <dgm:spPr/>
    </dgm:pt>
    <dgm:pt modelId="{6CC478A6-8DDC-48D3-8012-85CC82F09FD2}" type="pres">
      <dgm:prSet presAssocID="{6F46DD64-E289-4584-94F2-89687461E3BC}" presName="hierRoot2" presStyleCnt="0">
        <dgm:presLayoutVars>
          <dgm:hierBranch val="init"/>
        </dgm:presLayoutVars>
      </dgm:prSet>
      <dgm:spPr/>
    </dgm:pt>
    <dgm:pt modelId="{F731A440-861E-43AC-B03C-1A270B947F23}" type="pres">
      <dgm:prSet presAssocID="{6F46DD64-E289-4584-94F2-89687461E3BC}" presName="rootComposite" presStyleCnt="0"/>
      <dgm:spPr/>
    </dgm:pt>
    <dgm:pt modelId="{0850321C-73EC-4FC4-ADAD-A1F1CA3403E0}" type="pres">
      <dgm:prSet presAssocID="{6F46DD64-E289-4584-94F2-89687461E3BC}" presName="rootText" presStyleLbl="node2" presStyleIdx="3" presStyleCnt="6">
        <dgm:presLayoutVars>
          <dgm:chPref val="3"/>
        </dgm:presLayoutVars>
      </dgm:prSet>
      <dgm:spPr/>
    </dgm:pt>
    <dgm:pt modelId="{D2440C6D-A113-4EFF-B17D-F1D8EAA8AEB8}" type="pres">
      <dgm:prSet presAssocID="{6F46DD64-E289-4584-94F2-89687461E3BC}" presName="rootConnector" presStyleLbl="node2" presStyleIdx="3" presStyleCnt="6"/>
      <dgm:spPr/>
    </dgm:pt>
    <dgm:pt modelId="{C384D1A0-27DD-4DB4-BBA0-381A6AA38B20}" type="pres">
      <dgm:prSet presAssocID="{6F46DD64-E289-4584-94F2-89687461E3BC}" presName="hierChild4" presStyleCnt="0"/>
      <dgm:spPr/>
    </dgm:pt>
    <dgm:pt modelId="{5461C2DC-8CD0-4AF0-AAEE-BD834C7E8980}" type="pres">
      <dgm:prSet presAssocID="{6F46DD64-E289-4584-94F2-89687461E3BC}" presName="hierChild5" presStyleCnt="0"/>
      <dgm:spPr/>
    </dgm:pt>
    <dgm:pt modelId="{F0BFAC69-92EC-4BBC-8924-BCA45FBA5D65}" type="pres">
      <dgm:prSet presAssocID="{744BD12D-22B4-4D4C-BDDE-8349DE2EDB16}" presName="Name37" presStyleLbl="parChTrans1D2" presStyleIdx="4" presStyleCnt="6"/>
      <dgm:spPr/>
    </dgm:pt>
    <dgm:pt modelId="{8EC1AD6E-86E9-47A8-86D4-3799A02A5D8A}" type="pres">
      <dgm:prSet presAssocID="{06791266-1902-4508-8086-B318943FBCC2}" presName="hierRoot2" presStyleCnt="0">
        <dgm:presLayoutVars>
          <dgm:hierBranch val="init"/>
        </dgm:presLayoutVars>
      </dgm:prSet>
      <dgm:spPr/>
    </dgm:pt>
    <dgm:pt modelId="{385566D9-FD7A-460C-ABB3-16AB486990D2}" type="pres">
      <dgm:prSet presAssocID="{06791266-1902-4508-8086-B318943FBCC2}" presName="rootComposite" presStyleCnt="0"/>
      <dgm:spPr/>
    </dgm:pt>
    <dgm:pt modelId="{743C19B0-40F6-467B-9B2E-99EF5EB8B3D8}" type="pres">
      <dgm:prSet presAssocID="{06791266-1902-4508-8086-B318943FBCC2}" presName="rootText" presStyleLbl="node2" presStyleIdx="4" presStyleCnt="6">
        <dgm:presLayoutVars>
          <dgm:chPref val="3"/>
        </dgm:presLayoutVars>
      </dgm:prSet>
      <dgm:spPr/>
    </dgm:pt>
    <dgm:pt modelId="{F92CE5BD-DECB-41A3-81D6-9306C142A58B}" type="pres">
      <dgm:prSet presAssocID="{06791266-1902-4508-8086-B318943FBCC2}" presName="rootConnector" presStyleLbl="node2" presStyleIdx="4" presStyleCnt="6"/>
      <dgm:spPr/>
    </dgm:pt>
    <dgm:pt modelId="{EBEEFD2A-4A7C-4740-A269-21FBD53A6AF4}" type="pres">
      <dgm:prSet presAssocID="{06791266-1902-4508-8086-B318943FBCC2}" presName="hierChild4" presStyleCnt="0"/>
      <dgm:spPr/>
    </dgm:pt>
    <dgm:pt modelId="{06212199-C225-4DE9-AEA7-1C199E224A02}" type="pres">
      <dgm:prSet presAssocID="{06791266-1902-4508-8086-B318943FBCC2}" presName="hierChild5" presStyleCnt="0"/>
      <dgm:spPr/>
    </dgm:pt>
    <dgm:pt modelId="{D1EF4BF5-AD59-439A-BE1E-FD9A0B6CC840}" type="pres">
      <dgm:prSet presAssocID="{FDECBB9D-ECD0-46F3-85E1-7672F4E7FDFA}" presName="Name37" presStyleLbl="parChTrans1D2" presStyleIdx="5" presStyleCnt="6"/>
      <dgm:spPr/>
    </dgm:pt>
    <dgm:pt modelId="{95B34BDD-3FDF-4A85-B576-FF2280697F55}" type="pres">
      <dgm:prSet presAssocID="{06020F0B-229A-48FB-87F0-5CEA8AF03B66}" presName="hierRoot2" presStyleCnt="0">
        <dgm:presLayoutVars>
          <dgm:hierBranch val="init"/>
        </dgm:presLayoutVars>
      </dgm:prSet>
      <dgm:spPr/>
    </dgm:pt>
    <dgm:pt modelId="{7A4BF239-472B-4A7A-B542-331CAEA7B01B}" type="pres">
      <dgm:prSet presAssocID="{06020F0B-229A-48FB-87F0-5CEA8AF03B66}" presName="rootComposite" presStyleCnt="0"/>
      <dgm:spPr/>
    </dgm:pt>
    <dgm:pt modelId="{3E6DA541-9B86-441B-8678-43B002B7B8DD}" type="pres">
      <dgm:prSet presAssocID="{06020F0B-229A-48FB-87F0-5CEA8AF03B66}" presName="rootText" presStyleLbl="node2" presStyleIdx="5" presStyleCnt="6">
        <dgm:presLayoutVars>
          <dgm:chPref val="3"/>
        </dgm:presLayoutVars>
      </dgm:prSet>
      <dgm:spPr/>
    </dgm:pt>
    <dgm:pt modelId="{A8195CA5-6FDF-4F82-9C0A-11F148014436}" type="pres">
      <dgm:prSet presAssocID="{06020F0B-229A-48FB-87F0-5CEA8AF03B66}" presName="rootConnector" presStyleLbl="node2" presStyleIdx="5" presStyleCnt="6"/>
      <dgm:spPr/>
    </dgm:pt>
    <dgm:pt modelId="{0C62B584-2D78-4B16-8D8E-923EFD866C2E}" type="pres">
      <dgm:prSet presAssocID="{06020F0B-229A-48FB-87F0-5CEA8AF03B66}" presName="hierChild4" presStyleCnt="0"/>
      <dgm:spPr/>
    </dgm:pt>
    <dgm:pt modelId="{DEC75BDE-5A1F-4BD9-AEB3-E8F4E9DB3AF5}" type="pres">
      <dgm:prSet presAssocID="{06020F0B-229A-48FB-87F0-5CEA8AF03B66}" presName="hierChild5" presStyleCnt="0"/>
      <dgm:spPr/>
    </dgm:pt>
    <dgm:pt modelId="{A6CBAB1E-F1F5-49E7-8913-FB1D92790153}" type="pres">
      <dgm:prSet presAssocID="{E0712264-A546-43A3-A7ED-ABEAD61880FC}" presName="hierChild3" presStyleCnt="0"/>
      <dgm:spPr/>
    </dgm:pt>
  </dgm:ptLst>
  <dgm:cxnLst>
    <dgm:cxn modelId="{B736950C-B746-4536-890A-14C02EF25A54}" type="presOf" srcId="{8C4B3153-9B43-4F12-A301-A3462BCF10BA}" destId="{663665CF-FD06-41CC-A36E-0BAA49607E59}" srcOrd="0" destOrd="0" presId="urn:microsoft.com/office/officeart/2005/8/layout/orgChart1"/>
    <dgm:cxn modelId="{02FF3915-E63A-4B13-BF95-3068E0E0DA90}" type="presOf" srcId="{E0712264-A546-43A3-A7ED-ABEAD61880FC}" destId="{81427914-01AF-4744-8672-2E8D84153CE6}" srcOrd="1" destOrd="0" presId="urn:microsoft.com/office/officeart/2005/8/layout/orgChart1"/>
    <dgm:cxn modelId="{0A893B21-C6DA-4019-A040-B0731342F58C}" srcId="{3DDD35D9-D1C6-43C5-A157-04AF951E1B73}" destId="{E0712264-A546-43A3-A7ED-ABEAD61880FC}" srcOrd="0" destOrd="0" parTransId="{1A981313-9FA1-4192-8860-2E22A8C69783}" sibTransId="{3761615B-A3B6-4F06-96FC-2AA5A5889783}"/>
    <dgm:cxn modelId="{FBA1E326-011A-43B0-A9A7-5799D0D4D96F}" type="presOf" srcId="{5B480DDC-3B3B-42A5-A5FB-D4A316635088}" destId="{9B465270-C261-476D-AEE1-3A37B9699E18}" srcOrd="0" destOrd="0" presId="urn:microsoft.com/office/officeart/2005/8/layout/orgChart1"/>
    <dgm:cxn modelId="{C81BAE32-030B-4EDA-A5EF-955A6EF0B9CB}" type="presOf" srcId="{5B480DDC-3B3B-42A5-A5FB-D4A316635088}" destId="{58713AA6-3582-42C1-B47B-D056C6B42CB2}" srcOrd="1" destOrd="0" presId="urn:microsoft.com/office/officeart/2005/8/layout/orgChart1"/>
    <dgm:cxn modelId="{3AF71341-C2AA-4F07-9497-49DACA30D0FA}" srcId="{E0712264-A546-43A3-A7ED-ABEAD61880FC}" destId="{06791266-1902-4508-8086-B318943FBCC2}" srcOrd="4" destOrd="0" parTransId="{744BD12D-22B4-4D4C-BDDE-8349DE2EDB16}" sibTransId="{51A6CFFA-665B-49D8-AEA8-A265E7D69053}"/>
    <dgm:cxn modelId="{CBEB8845-3E06-45D3-BBE9-A57A779BC454}" type="presOf" srcId="{744BD12D-22B4-4D4C-BDDE-8349DE2EDB16}" destId="{F0BFAC69-92EC-4BBC-8924-BCA45FBA5D65}" srcOrd="0" destOrd="0" presId="urn:microsoft.com/office/officeart/2005/8/layout/orgChart1"/>
    <dgm:cxn modelId="{2095EA6D-B47C-4FBC-A20C-8CA676F63F6B}" type="presOf" srcId="{3DDD35D9-D1C6-43C5-A157-04AF951E1B73}" destId="{86333799-0638-4BBC-81DE-741F3569EC2C}" srcOrd="0" destOrd="0" presId="urn:microsoft.com/office/officeart/2005/8/layout/orgChart1"/>
    <dgm:cxn modelId="{92AF1754-8763-442A-A66D-74D9279AA48B}" type="presOf" srcId="{06791266-1902-4508-8086-B318943FBCC2}" destId="{743C19B0-40F6-467B-9B2E-99EF5EB8B3D8}" srcOrd="0" destOrd="0" presId="urn:microsoft.com/office/officeart/2005/8/layout/orgChart1"/>
    <dgm:cxn modelId="{5A7CA155-2112-4FCC-B3E3-45AE03C874EF}" type="presOf" srcId="{6F46DD64-E289-4584-94F2-89687461E3BC}" destId="{D2440C6D-A113-4EFF-B17D-F1D8EAA8AEB8}" srcOrd="1" destOrd="0" presId="urn:microsoft.com/office/officeart/2005/8/layout/orgChart1"/>
    <dgm:cxn modelId="{490F377D-1DBF-4C34-92EA-1DA6BFA397DA}" type="presOf" srcId="{B67EEC44-76FE-4497-8282-67CE34358839}" destId="{190E07AE-3851-4368-B1D1-31B0BD7C67AE}" srcOrd="0" destOrd="0" presId="urn:microsoft.com/office/officeart/2005/8/layout/orgChart1"/>
    <dgm:cxn modelId="{B7832E81-9950-441E-98FC-EABBE2110658}" type="presOf" srcId="{FDECBB9D-ECD0-46F3-85E1-7672F4E7FDFA}" destId="{D1EF4BF5-AD59-439A-BE1E-FD9A0B6CC840}" srcOrd="0" destOrd="0" presId="urn:microsoft.com/office/officeart/2005/8/layout/orgChart1"/>
    <dgm:cxn modelId="{112C5C8D-3A11-4C0F-B015-609CAA90951F}" type="presOf" srcId="{06020F0B-229A-48FB-87F0-5CEA8AF03B66}" destId="{3E6DA541-9B86-441B-8678-43B002B7B8DD}" srcOrd="0" destOrd="0" presId="urn:microsoft.com/office/officeart/2005/8/layout/orgChart1"/>
    <dgm:cxn modelId="{93D5BB92-62EC-48E7-9CFB-4E3181B8A6AF}" type="presOf" srcId="{D948912F-896C-4EA8-953B-93ACFE402B57}" destId="{2FC257D7-D431-4B93-A33C-CE95946D98DC}" srcOrd="0" destOrd="0" presId="urn:microsoft.com/office/officeart/2005/8/layout/orgChart1"/>
    <dgm:cxn modelId="{B592CAA3-BB7F-466D-B649-6093BD3AB62E}" srcId="{E0712264-A546-43A3-A7ED-ABEAD61880FC}" destId="{B67EEC44-76FE-4497-8282-67CE34358839}" srcOrd="1" destOrd="0" parTransId="{4DC17021-BE1A-4A65-8C9B-E51016105137}" sibTransId="{6B94146D-7767-4A6C-9ACC-6D8254126CD1}"/>
    <dgm:cxn modelId="{931807A5-3446-4855-8BEF-1CFA1FD7262D}" type="presOf" srcId="{C0D11F5C-E0A5-4265-B268-0AE96EBF34B8}" destId="{1CF13880-92BF-43E9-B4A3-E4937CFED7B0}" srcOrd="1" destOrd="0" presId="urn:microsoft.com/office/officeart/2005/8/layout/orgChart1"/>
    <dgm:cxn modelId="{123B96B5-4717-4DA8-B5D3-070B61168BFD}" srcId="{E0712264-A546-43A3-A7ED-ABEAD61880FC}" destId="{5B480DDC-3B3B-42A5-A5FB-D4A316635088}" srcOrd="2" destOrd="0" parTransId="{D948912F-896C-4EA8-953B-93ACFE402B57}" sibTransId="{6B84FA38-14FB-47A1-AC94-BF7E507779E6}"/>
    <dgm:cxn modelId="{665E50B6-8E86-47B6-905C-92ABBDDC2A2E}" type="presOf" srcId="{41309DA6-67FE-45E7-A8C7-C93E62BD55A4}" destId="{844E0D54-713A-4753-AF99-2FD63E10BEF7}" srcOrd="0" destOrd="0" presId="urn:microsoft.com/office/officeart/2005/8/layout/orgChart1"/>
    <dgm:cxn modelId="{70FA64B7-E654-4B6A-B6BD-1228E6DA2E1A}" type="presOf" srcId="{E0712264-A546-43A3-A7ED-ABEAD61880FC}" destId="{8E1E7605-38DB-41CA-87FF-B2350B3008BC}" srcOrd="0" destOrd="0" presId="urn:microsoft.com/office/officeart/2005/8/layout/orgChart1"/>
    <dgm:cxn modelId="{761A30B8-16F5-4BE0-8DB9-0AF3F22E2D59}" srcId="{E0712264-A546-43A3-A7ED-ABEAD61880FC}" destId="{06020F0B-229A-48FB-87F0-5CEA8AF03B66}" srcOrd="5" destOrd="0" parTransId="{FDECBB9D-ECD0-46F3-85E1-7672F4E7FDFA}" sibTransId="{76CA811C-3009-48C4-8141-B508BC24922C}"/>
    <dgm:cxn modelId="{7CB9D3B9-C86E-4352-9C91-3CF96AE6C34A}" srcId="{E0712264-A546-43A3-A7ED-ABEAD61880FC}" destId="{6F46DD64-E289-4584-94F2-89687461E3BC}" srcOrd="3" destOrd="0" parTransId="{8C4B3153-9B43-4F12-A301-A3462BCF10BA}" sibTransId="{ADC7E668-A924-4051-903C-D2051D65D9BB}"/>
    <dgm:cxn modelId="{05EADAC0-EF61-4E92-9B38-E80ECD3FB4A1}" type="presOf" srcId="{C0D11F5C-E0A5-4265-B268-0AE96EBF34B8}" destId="{6A01909D-25FE-453F-B06A-75F1E8F610E9}" srcOrd="0" destOrd="0" presId="urn:microsoft.com/office/officeart/2005/8/layout/orgChart1"/>
    <dgm:cxn modelId="{D967C2C1-0700-4699-A8E3-6148A1219DE5}" srcId="{E0712264-A546-43A3-A7ED-ABEAD61880FC}" destId="{C0D11F5C-E0A5-4265-B268-0AE96EBF34B8}" srcOrd="0" destOrd="0" parTransId="{41309DA6-67FE-45E7-A8C7-C93E62BD55A4}" sibTransId="{122FEE9D-337E-4652-8C84-197E2AF722D9}"/>
    <dgm:cxn modelId="{EEAB18D7-8DA2-44E6-87A9-4C0079D03057}" type="presOf" srcId="{4DC17021-BE1A-4A65-8C9B-E51016105137}" destId="{CE203023-A51C-4397-AD07-AB6290FE5A4D}" srcOrd="0" destOrd="0" presId="urn:microsoft.com/office/officeart/2005/8/layout/orgChart1"/>
    <dgm:cxn modelId="{8B4CC5D7-A2C4-455A-A8AF-90947AE3F6B8}" type="presOf" srcId="{B67EEC44-76FE-4497-8282-67CE34358839}" destId="{22F2B1A2-A528-4ECC-9FC7-4E90BE8953B2}" srcOrd="1" destOrd="0" presId="urn:microsoft.com/office/officeart/2005/8/layout/orgChart1"/>
    <dgm:cxn modelId="{1A8298EC-493A-403F-BC36-09AE994CB78E}" type="presOf" srcId="{06791266-1902-4508-8086-B318943FBCC2}" destId="{F92CE5BD-DECB-41A3-81D6-9306C142A58B}" srcOrd="1" destOrd="0" presId="urn:microsoft.com/office/officeart/2005/8/layout/orgChart1"/>
    <dgm:cxn modelId="{4F9C20ED-2C16-4EF2-BAD0-A21B99541BCD}" type="presOf" srcId="{6F46DD64-E289-4584-94F2-89687461E3BC}" destId="{0850321C-73EC-4FC4-ADAD-A1F1CA3403E0}" srcOrd="0" destOrd="0" presId="urn:microsoft.com/office/officeart/2005/8/layout/orgChart1"/>
    <dgm:cxn modelId="{069319FD-6DAD-4110-8D4C-12FCA6145335}" type="presOf" srcId="{06020F0B-229A-48FB-87F0-5CEA8AF03B66}" destId="{A8195CA5-6FDF-4F82-9C0A-11F148014436}" srcOrd="1" destOrd="0" presId="urn:microsoft.com/office/officeart/2005/8/layout/orgChart1"/>
    <dgm:cxn modelId="{908293C8-7205-4E03-AECA-FC70BDBA0C07}" type="presParOf" srcId="{86333799-0638-4BBC-81DE-741F3569EC2C}" destId="{A6C225D4-2A6F-4569-8786-FA3E5BAFDA7A}" srcOrd="0" destOrd="0" presId="urn:microsoft.com/office/officeart/2005/8/layout/orgChart1"/>
    <dgm:cxn modelId="{CDAAEB08-CAA5-4D1F-AFF0-001D7F344C45}" type="presParOf" srcId="{A6C225D4-2A6F-4569-8786-FA3E5BAFDA7A}" destId="{25C2DCA1-5807-48A6-B7FB-A417DE9F8C72}" srcOrd="0" destOrd="0" presId="urn:microsoft.com/office/officeart/2005/8/layout/orgChart1"/>
    <dgm:cxn modelId="{EC80D05B-AA64-42BF-87D6-B291A4794DEB}" type="presParOf" srcId="{25C2DCA1-5807-48A6-B7FB-A417DE9F8C72}" destId="{8E1E7605-38DB-41CA-87FF-B2350B3008BC}" srcOrd="0" destOrd="0" presId="urn:microsoft.com/office/officeart/2005/8/layout/orgChart1"/>
    <dgm:cxn modelId="{F34DA381-580C-4BD8-BA32-478CE4975D70}" type="presParOf" srcId="{25C2DCA1-5807-48A6-B7FB-A417DE9F8C72}" destId="{81427914-01AF-4744-8672-2E8D84153CE6}" srcOrd="1" destOrd="0" presId="urn:microsoft.com/office/officeart/2005/8/layout/orgChart1"/>
    <dgm:cxn modelId="{01A54353-FB3E-4458-A531-D0AB60379113}" type="presParOf" srcId="{A6C225D4-2A6F-4569-8786-FA3E5BAFDA7A}" destId="{700CE0A8-A48C-4C09-A280-B2991BB53687}" srcOrd="1" destOrd="0" presId="urn:microsoft.com/office/officeart/2005/8/layout/orgChart1"/>
    <dgm:cxn modelId="{D44A9D7B-FAC5-4141-AB6F-E7C79AAFB5B8}" type="presParOf" srcId="{700CE0A8-A48C-4C09-A280-B2991BB53687}" destId="{844E0D54-713A-4753-AF99-2FD63E10BEF7}" srcOrd="0" destOrd="0" presId="urn:microsoft.com/office/officeart/2005/8/layout/orgChart1"/>
    <dgm:cxn modelId="{2CE6DD11-4401-4134-B3E8-E404FA62DDC9}" type="presParOf" srcId="{700CE0A8-A48C-4C09-A280-B2991BB53687}" destId="{72048C28-E4EE-49DD-A925-8FD203243789}" srcOrd="1" destOrd="0" presId="urn:microsoft.com/office/officeart/2005/8/layout/orgChart1"/>
    <dgm:cxn modelId="{91605DA6-D82E-4A15-BD11-4A8A7F8B94D9}" type="presParOf" srcId="{72048C28-E4EE-49DD-A925-8FD203243789}" destId="{315A2BAF-E8A5-4028-A8C0-1B5037074821}" srcOrd="0" destOrd="0" presId="urn:microsoft.com/office/officeart/2005/8/layout/orgChart1"/>
    <dgm:cxn modelId="{1CD65B4D-07D9-43C9-B19A-CC58EA799CB0}" type="presParOf" srcId="{315A2BAF-E8A5-4028-A8C0-1B5037074821}" destId="{6A01909D-25FE-453F-B06A-75F1E8F610E9}" srcOrd="0" destOrd="0" presId="urn:microsoft.com/office/officeart/2005/8/layout/orgChart1"/>
    <dgm:cxn modelId="{0D72BF35-D207-46E3-960A-4CF8B52717F2}" type="presParOf" srcId="{315A2BAF-E8A5-4028-A8C0-1B5037074821}" destId="{1CF13880-92BF-43E9-B4A3-E4937CFED7B0}" srcOrd="1" destOrd="0" presId="urn:microsoft.com/office/officeart/2005/8/layout/orgChart1"/>
    <dgm:cxn modelId="{DC7E1174-ACEB-4415-ABA0-4BCAAF7970D5}" type="presParOf" srcId="{72048C28-E4EE-49DD-A925-8FD203243789}" destId="{32992A65-E3B5-4BD6-B3E1-923748EC8F38}" srcOrd="1" destOrd="0" presId="urn:microsoft.com/office/officeart/2005/8/layout/orgChart1"/>
    <dgm:cxn modelId="{AD513BB8-6889-4C73-BAB1-AB1386783A11}" type="presParOf" srcId="{72048C28-E4EE-49DD-A925-8FD203243789}" destId="{DACF8BC8-9436-44AC-A9CE-79F33FAA15FB}" srcOrd="2" destOrd="0" presId="urn:microsoft.com/office/officeart/2005/8/layout/orgChart1"/>
    <dgm:cxn modelId="{C7D370D2-4309-46AE-B9DD-C87250320955}" type="presParOf" srcId="{700CE0A8-A48C-4C09-A280-B2991BB53687}" destId="{CE203023-A51C-4397-AD07-AB6290FE5A4D}" srcOrd="2" destOrd="0" presId="urn:microsoft.com/office/officeart/2005/8/layout/orgChart1"/>
    <dgm:cxn modelId="{5B070636-0B1D-4AFE-ACAA-E9008CB12192}" type="presParOf" srcId="{700CE0A8-A48C-4C09-A280-B2991BB53687}" destId="{BFED8A6A-E1A5-40BE-BAAC-6DF0DCFDC55A}" srcOrd="3" destOrd="0" presId="urn:microsoft.com/office/officeart/2005/8/layout/orgChart1"/>
    <dgm:cxn modelId="{54025887-E8D3-4E81-BD9E-364000B360B8}" type="presParOf" srcId="{BFED8A6A-E1A5-40BE-BAAC-6DF0DCFDC55A}" destId="{C0F393FA-3EA5-4601-9C6A-642E9A5654DC}" srcOrd="0" destOrd="0" presId="urn:microsoft.com/office/officeart/2005/8/layout/orgChart1"/>
    <dgm:cxn modelId="{08B21390-9877-40E5-8C17-6E9C86D5D2F7}" type="presParOf" srcId="{C0F393FA-3EA5-4601-9C6A-642E9A5654DC}" destId="{190E07AE-3851-4368-B1D1-31B0BD7C67AE}" srcOrd="0" destOrd="0" presId="urn:microsoft.com/office/officeart/2005/8/layout/orgChart1"/>
    <dgm:cxn modelId="{8A384BBE-0AC2-420B-BDEE-177772FE0D6B}" type="presParOf" srcId="{C0F393FA-3EA5-4601-9C6A-642E9A5654DC}" destId="{22F2B1A2-A528-4ECC-9FC7-4E90BE8953B2}" srcOrd="1" destOrd="0" presId="urn:microsoft.com/office/officeart/2005/8/layout/orgChart1"/>
    <dgm:cxn modelId="{5E42B689-0082-4D96-BAAC-85F689F600E6}" type="presParOf" srcId="{BFED8A6A-E1A5-40BE-BAAC-6DF0DCFDC55A}" destId="{B047684A-93D7-484E-A7BC-D960099C1CDE}" srcOrd="1" destOrd="0" presId="urn:microsoft.com/office/officeart/2005/8/layout/orgChart1"/>
    <dgm:cxn modelId="{3C594F29-C474-4B80-AD7D-7D9EE98E466B}" type="presParOf" srcId="{BFED8A6A-E1A5-40BE-BAAC-6DF0DCFDC55A}" destId="{C8580854-7AC2-4907-924F-D8B68EF39CD4}" srcOrd="2" destOrd="0" presId="urn:microsoft.com/office/officeart/2005/8/layout/orgChart1"/>
    <dgm:cxn modelId="{EB2F101A-9A69-4F41-A94C-93028A6921AE}" type="presParOf" srcId="{700CE0A8-A48C-4C09-A280-B2991BB53687}" destId="{2FC257D7-D431-4B93-A33C-CE95946D98DC}" srcOrd="4" destOrd="0" presId="urn:microsoft.com/office/officeart/2005/8/layout/orgChart1"/>
    <dgm:cxn modelId="{7884230C-9316-49DF-BB4D-B05553406C45}" type="presParOf" srcId="{700CE0A8-A48C-4C09-A280-B2991BB53687}" destId="{DAF14614-E3B7-4671-895D-460D9FEF6967}" srcOrd="5" destOrd="0" presId="urn:microsoft.com/office/officeart/2005/8/layout/orgChart1"/>
    <dgm:cxn modelId="{850E6D2C-45D6-44DC-8057-68E1CBD50C44}" type="presParOf" srcId="{DAF14614-E3B7-4671-895D-460D9FEF6967}" destId="{B04E31CB-D6DE-49CD-B42C-48249A59B2FF}" srcOrd="0" destOrd="0" presId="urn:microsoft.com/office/officeart/2005/8/layout/orgChart1"/>
    <dgm:cxn modelId="{17D0B052-211C-4A3C-A1C1-6C9C56077200}" type="presParOf" srcId="{B04E31CB-D6DE-49CD-B42C-48249A59B2FF}" destId="{9B465270-C261-476D-AEE1-3A37B9699E18}" srcOrd="0" destOrd="0" presId="urn:microsoft.com/office/officeart/2005/8/layout/orgChart1"/>
    <dgm:cxn modelId="{6B5823CC-9DB5-455D-B151-1E1681D74444}" type="presParOf" srcId="{B04E31CB-D6DE-49CD-B42C-48249A59B2FF}" destId="{58713AA6-3582-42C1-B47B-D056C6B42CB2}" srcOrd="1" destOrd="0" presId="urn:microsoft.com/office/officeart/2005/8/layout/orgChart1"/>
    <dgm:cxn modelId="{BD228C4C-538B-4CF0-B69F-F7D8EE78FDC1}" type="presParOf" srcId="{DAF14614-E3B7-4671-895D-460D9FEF6967}" destId="{96E86859-BC84-4B26-A8EB-E9A708DA8229}" srcOrd="1" destOrd="0" presId="urn:microsoft.com/office/officeart/2005/8/layout/orgChart1"/>
    <dgm:cxn modelId="{84BC9CD2-966D-40FD-AA3F-277F7A6235BF}" type="presParOf" srcId="{DAF14614-E3B7-4671-895D-460D9FEF6967}" destId="{D978F938-6EF2-427E-B752-8AFE9FF0F976}" srcOrd="2" destOrd="0" presId="urn:microsoft.com/office/officeart/2005/8/layout/orgChart1"/>
    <dgm:cxn modelId="{8FC24B82-0D1A-4E00-99E4-60ED1E2C15C5}" type="presParOf" srcId="{700CE0A8-A48C-4C09-A280-B2991BB53687}" destId="{663665CF-FD06-41CC-A36E-0BAA49607E59}" srcOrd="6" destOrd="0" presId="urn:microsoft.com/office/officeart/2005/8/layout/orgChart1"/>
    <dgm:cxn modelId="{F2E7FA08-C8CC-4378-A298-F2BAFE923DFB}" type="presParOf" srcId="{700CE0A8-A48C-4C09-A280-B2991BB53687}" destId="{6CC478A6-8DDC-48D3-8012-85CC82F09FD2}" srcOrd="7" destOrd="0" presId="urn:microsoft.com/office/officeart/2005/8/layout/orgChart1"/>
    <dgm:cxn modelId="{AEC99618-24D2-4978-A4E8-7C0B77AFB574}" type="presParOf" srcId="{6CC478A6-8DDC-48D3-8012-85CC82F09FD2}" destId="{F731A440-861E-43AC-B03C-1A270B947F23}" srcOrd="0" destOrd="0" presId="urn:microsoft.com/office/officeart/2005/8/layout/orgChart1"/>
    <dgm:cxn modelId="{B862BB39-1A65-4817-B894-2E27C3366A93}" type="presParOf" srcId="{F731A440-861E-43AC-B03C-1A270B947F23}" destId="{0850321C-73EC-4FC4-ADAD-A1F1CA3403E0}" srcOrd="0" destOrd="0" presId="urn:microsoft.com/office/officeart/2005/8/layout/orgChart1"/>
    <dgm:cxn modelId="{DA6310BD-4314-427F-BDC1-25DF9352F124}" type="presParOf" srcId="{F731A440-861E-43AC-B03C-1A270B947F23}" destId="{D2440C6D-A113-4EFF-B17D-F1D8EAA8AEB8}" srcOrd="1" destOrd="0" presId="urn:microsoft.com/office/officeart/2005/8/layout/orgChart1"/>
    <dgm:cxn modelId="{DA74D02C-6932-4603-9FA6-DB71BC8AA4BF}" type="presParOf" srcId="{6CC478A6-8DDC-48D3-8012-85CC82F09FD2}" destId="{C384D1A0-27DD-4DB4-BBA0-381A6AA38B20}" srcOrd="1" destOrd="0" presId="urn:microsoft.com/office/officeart/2005/8/layout/orgChart1"/>
    <dgm:cxn modelId="{6D98D635-CE1E-4C7A-A5B0-F6FF700B15AA}" type="presParOf" srcId="{6CC478A6-8DDC-48D3-8012-85CC82F09FD2}" destId="{5461C2DC-8CD0-4AF0-AAEE-BD834C7E8980}" srcOrd="2" destOrd="0" presId="urn:microsoft.com/office/officeart/2005/8/layout/orgChart1"/>
    <dgm:cxn modelId="{9AAECC9E-C5DC-4AA1-B7C6-D5DDFA1B977A}" type="presParOf" srcId="{700CE0A8-A48C-4C09-A280-B2991BB53687}" destId="{F0BFAC69-92EC-4BBC-8924-BCA45FBA5D65}" srcOrd="8" destOrd="0" presId="urn:microsoft.com/office/officeart/2005/8/layout/orgChart1"/>
    <dgm:cxn modelId="{40B90E65-11BE-42CA-B37A-2188D42A68B9}" type="presParOf" srcId="{700CE0A8-A48C-4C09-A280-B2991BB53687}" destId="{8EC1AD6E-86E9-47A8-86D4-3799A02A5D8A}" srcOrd="9" destOrd="0" presId="urn:microsoft.com/office/officeart/2005/8/layout/orgChart1"/>
    <dgm:cxn modelId="{512E17A5-D651-4561-984E-DEE8C399BFBD}" type="presParOf" srcId="{8EC1AD6E-86E9-47A8-86D4-3799A02A5D8A}" destId="{385566D9-FD7A-460C-ABB3-16AB486990D2}" srcOrd="0" destOrd="0" presId="urn:microsoft.com/office/officeart/2005/8/layout/orgChart1"/>
    <dgm:cxn modelId="{A19563CE-C75E-46BF-8755-642FE152F806}" type="presParOf" srcId="{385566D9-FD7A-460C-ABB3-16AB486990D2}" destId="{743C19B0-40F6-467B-9B2E-99EF5EB8B3D8}" srcOrd="0" destOrd="0" presId="urn:microsoft.com/office/officeart/2005/8/layout/orgChart1"/>
    <dgm:cxn modelId="{C76A604F-BC4A-46F4-B076-1C54C76B935D}" type="presParOf" srcId="{385566D9-FD7A-460C-ABB3-16AB486990D2}" destId="{F92CE5BD-DECB-41A3-81D6-9306C142A58B}" srcOrd="1" destOrd="0" presId="urn:microsoft.com/office/officeart/2005/8/layout/orgChart1"/>
    <dgm:cxn modelId="{86B484F8-6F08-44A2-980B-0BEF8A6125B0}" type="presParOf" srcId="{8EC1AD6E-86E9-47A8-86D4-3799A02A5D8A}" destId="{EBEEFD2A-4A7C-4740-A269-21FBD53A6AF4}" srcOrd="1" destOrd="0" presId="urn:microsoft.com/office/officeart/2005/8/layout/orgChart1"/>
    <dgm:cxn modelId="{41ADCE0C-B9DF-4C5D-8E28-7AA6862E6137}" type="presParOf" srcId="{8EC1AD6E-86E9-47A8-86D4-3799A02A5D8A}" destId="{06212199-C225-4DE9-AEA7-1C199E224A02}" srcOrd="2" destOrd="0" presId="urn:microsoft.com/office/officeart/2005/8/layout/orgChart1"/>
    <dgm:cxn modelId="{EB469435-DE74-43E7-9E2F-BBBCC2F0A9DA}" type="presParOf" srcId="{700CE0A8-A48C-4C09-A280-B2991BB53687}" destId="{D1EF4BF5-AD59-439A-BE1E-FD9A0B6CC840}" srcOrd="10" destOrd="0" presId="urn:microsoft.com/office/officeart/2005/8/layout/orgChart1"/>
    <dgm:cxn modelId="{411B826C-F842-46E8-9DB8-7502F972B630}" type="presParOf" srcId="{700CE0A8-A48C-4C09-A280-B2991BB53687}" destId="{95B34BDD-3FDF-4A85-B576-FF2280697F55}" srcOrd="11" destOrd="0" presId="urn:microsoft.com/office/officeart/2005/8/layout/orgChart1"/>
    <dgm:cxn modelId="{5B47EEE3-46DE-415D-AC75-9B5501D436E1}" type="presParOf" srcId="{95B34BDD-3FDF-4A85-B576-FF2280697F55}" destId="{7A4BF239-472B-4A7A-B542-331CAEA7B01B}" srcOrd="0" destOrd="0" presId="urn:microsoft.com/office/officeart/2005/8/layout/orgChart1"/>
    <dgm:cxn modelId="{53874546-45A4-4227-8FBC-005E1CF198E1}" type="presParOf" srcId="{7A4BF239-472B-4A7A-B542-331CAEA7B01B}" destId="{3E6DA541-9B86-441B-8678-43B002B7B8DD}" srcOrd="0" destOrd="0" presId="urn:microsoft.com/office/officeart/2005/8/layout/orgChart1"/>
    <dgm:cxn modelId="{FF9512B2-40E1-4848-A5A8-AA15F8059330}" type="presParOf" srcId="{7A4BF239-472B-4A7A-B542-331CAEA7B01B}" destId="{A8195CA5-6FDF-4F82-9C0A-11F148014436}" srcOrd="1" destOrd="0" presId="urn:microsoft.com/office/officeart/2005/8/layout/orgChart1"/>
    <dgm:cxn modelId="{F5B5DC9D-32A0-47F7-B57F-62AE8FC0D468}" type="presParOf" srcId="{95B34BDD-3FDF-4A85-B576-FF2280697F55}" destId="{0C62B584-2D78-4B16-8D8E-923EFD866C2E}" srcOrd="1" destOrd="0" presId="urn:microsoft.com/office/officeart/2005/8/layout/orgChart1"/>
    <dgm:cxn modelId="{3889FE63-68FC-4CC4-A62E-898FD70EDAE4}" type="presParOf" srcId="{95B34BDD-3FDF-4A85-B576-FF2280697F55}" destId="{DEC75BDE-5A1F-4BD9-AEB3-E8F4E9DB3AF5}" srcOrd="2" destOrd="0" presId="urn:microsoft.com/office/officeart/2005/8/layout/orgChart1"/>
    <dgm:cxn modelId="{90E95E2D-6C64-4597-8581-0EF36A3DBE8B}" type="presParOf" srcId="{A6C225D4-2A6F-4569-8786-FA3E5BAFDA7A}" destId="{A6CBAB1E-F1F5-49E7-8913-FB1D9279015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8901BC-26FA-4D5C-9DA2-06A889990443}" type="doc">
      <dgm:prSet loTypeId="urn:microsoft.com/office/officeart/2005/8/layout/list1" loCatId="list" qsTypeId="urn:microsoft.com/office/officeart/2005/8/quickstyle/simple2" qsCatId="simple" csTypeId="urn:microsoft.com/office/officeart/2005/8/colors/accent3_2" csCatId="accent3"/>
      <dgm:spPr/>
      <dgm:t>
        <a:bodyPr/>
        <a:lstStyle/>
        <a:p>
          <a:endParaRPr lang="en-US"/>
        </a:p>
      </dgm:t>
    </dgm:pt>
    <dgm:pt modelId="{0B6F3D63-DF88-461E-AB27-313891D57672}">
      <dgm:prSet/>
      <dgm:spPr/>
      <dgm:t>
        <a:bodyPr/>
        <a:lstStyle/>
        <a:p>
          <a:r>
            <a:rPr lang="en-US" b="1"/>
            <a:t>Marketing Guidelines</a:t>
          </a:r>
          <a:endParaRPr lang="en-US"/>
        </a:p>
      </dgm:t>
    </dgm:pt>
    <dgm:pt modelId="{CF1B537C-F18B-4B1E-99C7-0DD316EEAFBE}" type="parTrans" cxnId="{4F4A7EBB-D0A3-46B5-8F52-97D409EC6DEF}">
      <dgm:prSet/>
      <dgm:spPr/>
      <dgm:t>
        <a:bodyPr/>
        <a:lstStyle/>
        <a:p>
          <a:endParaRPr lang="en-US"/>
        </a:p>
      </dgm:t>
    </dgm:pt>
    <dgm:pt modelId="{E01B35AD-690C-4C8A-B99A-D947FBD5F909}" type="sibTrans" cxnId="{4F4A7EBB-D0A3-46B5-8F52-97D409EC6DEF}">
      <dgm:prSet/>
      <dgm:spPr/>
      <dgm:t>
        <a:bodyPr/>
        <a:lstStyle/>
        <a:p>
          <a:endParaRPr lang="en-US"/>
        </a:p>
      </dgm:t>
    </dgm:pt>
    <dgm:pt modelId="{FC849502-CE66-447F-AFD5-29E2621E7527}">
      <dgm:prSet/>
      <dgm:spPr/>
      <dgm:t>
        <a:bodyPr/>
        <a:lstStyle/>
        <a:p>
          <a:r>
            <a:rPr lang="en-US" b="0"/>
            <a:t>UH Brand Style Guidelines: </a:t>
          </a:r>
          <a:r>
            <a:rPr lang="en-US" b="0">
              <a:hlinkClick xmlns:r="http://schemas.openxmlformats.org/officeDocument/2006/relationships" r:id="rId1"/>
            </a:rPr>
            <a:t>https://uh.edu/brand/brand-identity/style-guide/index</a:t>
          </a:r>
          <a:endParaRPr lang="en-US"/>
        </a:p>
      </dgm:t>
    </dgm:pt>
    <dgm:pt modelId="{828910F5-B3F9-4B65-8004-25D9E54014E0}" type="parTrans" cxnId="{7EA405C8-2798-4036-9768-A0170A951A66}">
      <dgm:prSet/>
      <dgm:spPr/>
      <dgm:t>
        <a:bodyPr/>
        <a:lstStyle/>
        <a:p>
          <a:endParaRPr lang="en-US"/>
        </a:p>
      </dgm:t>
    </dgm:pt>
    <dgm:pt modelId="{492EEE9D-E17F-4DFD-8469-08B6EC471586}" type="sibTrans" cxnId="{7EA405C8-2798-4036-9768-A0170A951A66}">
      <dgm:prSet/>
      <dgm:spPr/>
      <dgm:t>
        <a:bodyPr/>
        <a:lstStyle/>
        <a:p>
          <a:endParaRPr lang="en-US"/>
        </a:p>
      </dgm:t>
    </dgm:pt>
    <dgm:pt modelId="{AB37679D-249B-4A07-9C06-99150D7FC3C1}">
      <dgm:prSet/>
      <dgm:spPr/>
      <dgm:t>
        <a:bodyPr/>
        <a:lstStyle/>
        <a:p>
          <a:r>
            <a:rPr lang="en-US"/>
            <a:t>Includes colors, typography, graphic design, photography, video and copy &amp; editorial </a:t>
          </a:r>
        </a:p>
      </dgm:t>
    </dgm:pt>
    <dgm:pt modelId="{F396448D-5743-49E7-97CC-BE316E0F82A2}" type="parTrans" cxnId="{9A5DF8D2-5F70-4F9C-88A3-CC49902AA70F}">
      <dgm:prSet/>
      <dgm:spPr/>
      <dgm:t>
        <a:bodyPr/>
        <a:lstStyle/>
        <a:p>
          <a:endParaRPr lang="en-US"/>
        </a:p>
      </dgm:t>
    </dgm:pt>
    <dgm:pt modelId="{CE4483E1-0D2E-44EA-9873-A60F47E8BC55}" type="sibTrans" cxnId="{9A5DF8D2-5F70-4F9C-88A3-CC49902AA70F}">
      <dgm:prSet/>
      <dgm:spPr/>
      <dgm:t>
        <a:bodyPr/>
        <a:lstStyle/>
        <a:p>
          <a:endParaRPr lang="en-US"/>
        </a:p>
      </dgm:t>
    </dgm:pt>
    <dgm:pt modelId="{43DAF955-2ECF-4A82-9756-A44FA458F14F}" type="pres">
      <dgm:prSet presAssocID="{E08901BC-26FA-4D5C-9DA2-06A889990443}" presName="linear" presStyleCnt="0">
        <dgm:presLayoutVars>
          <dgm:dir/>
          <dgm:animLvl val="lvl"/>
          <dgm:resizeHandles val="exact"/>
        </dgm:presLayoutVars>
      </dgm:prSet>
      <dgm:spPr/>
    </dgm:pt>
    <dgm:pt modelId="{C91D89C7-9E99-45F3-9FAE-02AEF07D05EA}" type="pres">
      <dgm:prSet presAssocID="{0B6F3D63-DF88-461E-AB27-313891D57672}" presName="parentLin" presStyleCnt="0"/>
      <dgm:spPr/>
    </dgm:pt>
    <dgm:pt modelId="{F53A3BFE-1238-4A2F-B074-5DD96E8235FE}" type="pres">
      <dgm:prSet presAssocID="{0B6F3D63-DF88-461E-AB27-313891D57672}" presName="parentLeftMargin" presStyleLbl="node1" presStyleIdx="0" presStyleCnt="1"/>
      <dgm:spPr/>
    </dgm:pt>
    <dgm:pt modelId="{F29E007E-6CBB-4855-8C52-D76253DE5985}" type="pres">
      <dgm:prSet presAssocID="{0B6F3D63-DF88-461E-AB27-313891D57672}" presName="parentText" presStyleLbl="node1" presStyleIdx="0" presStyleCnt="1">
        <dgm:presLayoutVars>
          <dgm:chMax val="0"/>
          <dgm:bulletEnabled val="1"/>
        </dgm:presLayoutVars>
      </dgm:prSet>
      <dgm:spPr/>
    </dgm:pt>
    <dgm:pt modelId="{DBCFDF8E-8234-4627-8F56-C37F46B5A528}" type="pres">
      <dgm:prSet presAssocID="{0B6F3D63-DF88-461E-AB27-313891D57672}" presName="negativeSpace" presStyleCnt="0"/>
      <dgm:spPr/>
    </dgm:pt>
    <dgm:pt modelId="{38903F72-E99A-4F33-BC79-BD4A3FEE34F0}" type="pres">
      <dgm:prSet presAssocID="{0B6F3D63-DF88-461E-AB27-313891D57672}" presName="childText" presStyleLbl="conFgAcc1" presStyleIdx="0" presStyleCnt="1">
        <dgm:presLayoutVars>
          <dgm:bulletEnabled val="1"/>
        </dgm:presLayoutVars>
      </dgm:prSet>
      <dgm:spPr/>
    </dgm:pt>
  </dgm:ptLst>
  <dgm:cxnLst>
    <dgm:cxn modelId="{89944140-CABA-4C6E-9EA3-9FB16ED276CA}" type="presOf" srcId="{AB37679D-249B-4A07-9C06-99150D7FC3C1}" destId="{38903F72-E99A-4F33-BC79-BD4A3FEE34F0}" srcOrd="0" destOrd="1" presId="urn:microsoft.com/office/officeart/2005/8/layout/list1"/>
    <dgm:cxn modelId="{1238CA58-FB36-4FD0-980A-2A4835214B36}" type="presOf" srcId="{0B6F3D63-DF88-461E-AB27-313891D57672}" destId="{F29E007E-6CBB-4855-8C52-D76253DE5985}" srcOrd="1" destOrd="0" presId="urn:microsoft.com/office/officeart/2005/8/layout/list1"/>
    <dgm:cxn modelId="{F8C49B5A-A069-486C-98CD-01EF27B4C30F}" type="presOf" srcId="{FC849502-CE66-447F-AFD5-29E2621E7527}" destId="{38903F72-E99A-4F33-BC79-BD4A3FEE34F0}" srcOrd="0" destOrd="0" presId="urn:microsoft.com/office/officeart/2005/8/layout/list1"/>
    <dgm:cxn modelId="{4F4A7EBB-D0A3-46B5-8F52-97D409EC6DEF}" srcId="{E08901BC-26FA-4D5C-9DA2-06A889990443}" destId="{0B6F3D63-DF88-461E-AB27-313891D57672}" srcOrd="0" destOrd="0" parTransId="{CF1B537C-F18B-4B1E-99C7-0DD316EEAFBE}" sibTransId="{E01B35AD-690C-4C8A-B99A-D947FBD5F909}"/>
    <dgm:cxn modelId="{7EA405C8-2798-4036-9768-A0170A951A66}" srcId="{0B6F3D63-DF88-461E-AB27-313891D57672}" destId="{FC849502-CE66-447F-AFD5-29E2621E7527}" srcOrd="0" destOrd="0" parTransId="{828910F5-B3F9-4B65-8004-25D9E54014E0}" sibTransId="{492EEE9D-E17F-4DFD-8469-08B6EC471586}"/>
    <dgm:cxn modelId="{A5B715CD-5A17-45EA-8752-12B33B9CBA43}" type="presOf" srcId="{E08901BC-26FA-4D5C-9DA2-06A889990443}" destId="{43DAF955-2ECF-4A82-9756-A44FA458F14F}" srcOrd="0" destOrd="0" presId="urn:microsoft.com/office/officeart/2005/8/layout/list1"/>
    <dgm:cxn modelId="{9A5DF8D2-5F70-4F9C-88A3-CC49902AA70F}" srcId="{FC849502-CE66-447F-AFD5-29E2621E7527}" destId="{AB37679D-249B-4A07-9C06-99150D7FC3C1}" srcOrd="0" destOrd="0" parTransId="{F396448D-5743-49E7-97CC-BE316E0F82A2}" sibTransId="{CE4483E1-0D2E-44EA-9873-A60F47E8BC55}"/>
    <dgm:cxn modelId="{48A075F0-14C4-47ED-8D0B-BE3D544EF3FC}" type="presOf" srcId="{0B6F3D63-DF88-461E-AB27-313891D57672}" destId="{F53A3BFE-1238-4A2F-B074-5DD96E8235FE}" srcOrd="0" destOrd="0" presId="urn:microsoft.com/office/officeart/2005/8/layout/list1"/>
    <dgm:cxn modelId="{285911A4-024F-4E5A-9A50-F913ACD2812B}" type="presParOf" srcId="{43DAF955-2ECF-4A82-9756-A44FA458F14F}" destId="{C91D89C7-9E99-45F3-9FAE-02AEF07D05EA}" srcOrd="0" destOrd="0" presId="urn:microsoft.com/office/officeart/2005/8/layout/list1"/>
    <dgm:cxn modelId="{F61E9618-CB2B-4060-8E1E-916BCAD7FE93}" type="presParOf" srcId="{C91D89C7-9E99-45F3-9FAE-02AEF07D05EA}" destId="{F53A3BFE-1238-4A2F-B074-5DD96E8235FE}" srcOrd="0" destOrd="0" presId="urn:microsoft.com/office/officeart/2005/8/layout/list1"/>
    <dgm:cxn modelId="{67428BBD-A048-4736-BDDD-06032D7135E4}" type="presParOf" srcId="{C91D89C7-9E99-45F3-9FAE-02AEF07D05EA}" destId="{F29E007E-6CBB-4855-8C52-D76253DE5985}" srcOrd="1" destOrd="0" presId="urn:microsoft.com/office/officeart/2005/8/layout/list1"/>
    <dgm:cxn modelId="{7403795E-A98C-49A4-B08F-6C4288AF374D}" type="presParOf" srcId="{43DAF955-2ECF-4A82-9756-A44FA458F14F}" destId="{DBCFDF8E-8234-4627-8F56-C37F46B5A528}" srcOrd="1" destOrd="0" presId="urn:microsoft.com/office/officeart/2005/8/layout/list1"/>
    <dgm:cxn modelId="{0E27A2B5-321D-4A5B-901B-A0E48FFAD830}" type="presParOf" srcId="{43DAF955-2ECF-4A82-9756-A44FA458F14F}" destId="{38903F72-E99A-4F33-BC79-BD4A3FEE34F0}"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D0F9-C99C-4AF3-9B3E-57F5A60C7FA5}">
      <dsp:nvSpPr>
        <dsp:cNvPr id="0" name=""/>
        <dsp:cNvSpPr/>
      </dsp:nvSpPr>
      <dsp:spPr>
        <a:xfrm>
          <a:off x="0" y="417429"/>
          <a:ext cx="5181600" cy="604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8959ED-2B1F-4720-B1B6-CFB316EF8583}">
      <dsp:nvSpPr>
        <dsp:cNvPr id="0" name=""/>
        <dsp:cNvSpPr/>
      </dsp:nvSpPr>
      <dsp:spPr>
        <a:xfrm>
          <a:off x="259080" y="63189"/>
          <a:ext cx="3627120" cy="7084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1066800">
            <a:lnSpc>
              <a:spcPct val="90000"/>
            </a:lnSpc>
            <a:spcBef>
              <a:spcPct val="0"/>
            </a:spcBef>
            <a:spcAft>
              <a:spcPct val="35000"/>
            </a:spcAft>
            <a:buNone/>
          </a:pPr>
          <a:r>
            <a:rPr lang="en-US" sz="2400" b="1" kern="1200"/>
            <a:t>R</a:t>
          </a:r>
          <a:r>
            <a:rPr lang="en-US" sz="2400" kern="1200"/>
            <a:t>espect</a:t>
          </a:r>
        </a:p>
      </dsp:txBody>
      <dsp:txXfrm>
        <a:off x="293665" y="97774"/>
        <a:ext cx="3557950" cy="639310"/>
      </dsp:txXfrm>
    </dsp:sp>
    <dsp:sp modelId="{368C8A20-8FD3-49F4-A020-2CBE3FD36219}">
      <dsp:nvSpPr>
        <dsp:cNvPr id="0" name=""/>
        <dsp:cNvSpPr/>
      </dsp:nvSpPr>
      <dsp:spPr>
        <a:xfrm>
          <a:off x="0" y="1506069"/>
          <a:ext cx="5181600" cy="604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7677370-491A-430A-A02A-DC43A4D54245}">
      <dsp:nvSpPr>
        <dsp:cNvPr id="0" name=""/>
        <dsp:cNvSpPr/>
      </dsp:nvSpPr>
      <dsp:spPr>
        <a:xfrm>
          <a:off x="259080" y="1151829"/>
          <a:ext cx="3627120" cy="7084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1066800">
            <a:lnSpc>
              <a:spcPct val="90000"/>
            </a:lnSpc>
            <a:spcBef>
              <a:spcPct val="0"/>
            </a:spcBef>
            <a:spcAft>
              <a:spcPct val="35000"/>
            </a:spcAft>
            <a:buNone/>
          </a:pPr>
          <a:r>
            <a:rPr lang="en-US" sz="2400" b="1" kern="1200"/>
            <a:t>I</a:t>
          </a:r>
          <a:r>
            <a:rPr lang="en-US" sz="2400" kern="1200"/>
            <a:t>ntegrity</a:t>
          </a:r>
        </a:p>
      </dsp:txBody>
      <dsp:txXfrm>
        <a:off x="293665" y="1186414"/>
        <a:ext cx="3557950" cy="639310"/>
      </dsp:txXfrm>
    </dsp:sp>
    <dsp:sp modelId="{3ED04AC8-61EE-4C0C-8471-AE62CCE1270B}">
      <dsp:nvSpPr>
        <dsp:cNvPr id="0" name=""/>
        <dsp:cNvSpPr/>
      </dsp:nvSpPr>
      <dsp:spPr>
        <a:xfrm>
          <a:off x="0" y="2594709"/>
          <a:ext cx="5181600" cy="604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4AE4DC0-DA69-4F12-AD2B-8ACE9C2951A6}">
      <dsp:nvSpPr>
        <dsp:cNvPr id="0" name=""/>
        <dsp:cNvSpPr/>
      </dsp:nvSpPr>
      <dsp:spPr>
        <a:xfrm>
          <a:off x="259080" y="2240469"/>
          <a:ext cx="3627120" cy="7084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1066800">
            <a:lnSpc>
              <a:spcPct val="90000"/>
            </a:lnSpc>
            <a:spcBef>
              <a:spcPct val="0"/>
            </a:spcBef>
            <a:spcAft>
              <a:spcPct val="35000"/>
            </a:spcAft>
            <a:buNone/>
          </a:pPr>
          <a:r>
            <a:rPr lang="en-US" sz="2400" b="1" kern="1200"/>
            <a:t>S</a:t>
          </a:r>
          <a:r>
            <a:rPr lang="en-US" sz="2400" kern="1200"/>
            <a:t>ervant Leadership</a:t>
          </a:r>
        </a:p>
      </dsp:txBody>
      <dsp:txXfrm>
        <a:off x="293665" y="2275054"/>
        <a:ext cx="3557950" cy="639310"/>
      </dsp:txXfrm>
    </dsp:sp>
    <dsp:sp modelId="{819B0DE8-0E9B-446D-8111-7CB047AB82ED}">
      <dsp:nvSpPr>
        <dsp:cNvPr id="0" name=""/>
        <dsp:cNvSpPr/>
      </dsp:nvSpPr>
      <dsp:spPr>
        <a:xfrm>
          <a:off x="0" y="3683349"/>
          <a:ext cx="5181600" cy="604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32BEBD7-CF01-4417-AE6F-E46F8C061AF5}">
      <dsp:nvSpPr>
        <dsp:cNvPr id="0" name=""/>
        <dsp:cNvSpPr/>
      </dsp:nvSpPr>
      <dsp:spPr>
        <a:xfrm>
          <a:off x="259080" y="3329109"/>
          <a:ext cx="3627120" cy="7084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1066800">
            <a:lnSpc>
              <a:spcPct val="90000"/>
            </a:lnSpc>
            <a:spcBef>
              <a:spcPct val="0"/>
            </a:spcBef>
            <a:spcAft>
              <a:spcPct val="35000"/>
            </a:spcAft>
            <a:buNone/>
          </a:pPr>
          <a:r>
            <a:rPr lang="en-US" sz="2400" b="1" kern="1200"/>
            <a:t>E</a:t>
          </a:r>
          <a:r>
            <a:rPr lang="en-US" sz="2400" kern="1200"/>
            <a:t>quity </a:t>
          </a:r>
        </a:p>
      </dsp:txBody>
      <dsp:txXfrm>
        <a:off x="293665" y="3363694"/>
        <a:ext cx="3557950"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1D82DD-8F65-4D69-B23E-EF7CA566AE70}">
      <dsp:nvSpPr>
        <dsp:cNvPr id="0" name=""/>
        <dsp:cNvSpPr/>
      </dsp:nvSpPr>
      <dsp:spPr>
        <a:xfrm>
          <a:off x="5257800" y="1583646"/>
          <a:ext cx="4117941" cy="476456"/>
        </a:xfrm>
        <a:custGeom>
          <a:avLst/>
          <a:gdLst/>
          <a:ahLst/>
          <a:cxnLst/>
          <a:rect l="0" t="0" r="0" b="0"/>
          <a:pathLst>
            <a:path>
              <a:moveTo>
                <a:pt x="0" y="0"/>
              </a:moveTo>
              <a:lnTo>
                <a:pt x="0" y="238228"/>
              </a:lnTo>
              <a:lnTo>
                <a:pt x="4117941" y="238228"/>
              </a:lnTo>
              <a:lnTo>
                <a:pt x="4117941" y="47645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DA979D-D45A-4BFB-AF80-91A3838C74F1}">
      <dsp:nvSpPr>
        <dsp:cNvPr id="0" name=""/>
        <dsp:cNvSpPr/>
      </dsp:nvSpPr>
      <dsp:spPr>
        <a:xfrm>
          <a:off x="5722911" y="3194522"/>
          <a:ext cx="340325" cy="1043665"/>
        </a:xfrm>
        <a:custGeom>
          <a:avLst/>
          <a:gdLst/>
          <a:ahLst/>
          <a:cxnLst/>
          <a:rect l="0" t="0" r="0" b="0"/>
          <a:pathLst>
            <a:path>
              <a:moveTo>
                <a:pt x="0" y="0"/>
              </a:moveTo>
              <a:lnTo>
                <a:pt x="0" y="1043665"/>
              </a:lnTo>
              <a:lnTo>
                <a:pt x="340325" y="1043665"/>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90FC72-B7D8-44B8-961E-7627CCA4D407}">
      <dsp:nvSpPr>
        <dsp:cNvPr id="0" name=""/>
        <dsp:cNvSpPr/>
      </dsp:nvSpPr>
      <dsp:spPr>
        <a:xfrm>
          <a:off x="5257800" y="1583646"/>
          <a:ext cx="1372647" cy="476456"/>
        </a:xfrm>
        <a:custGeom>
          <a:avLst/>
          <a:gdLst/>
          <a:ahLst/>
          <a:cxnLst/>
          <a:rect l="0" t="0" r="0" b="0"/>
          <a:pathLst>
            <a:path>
              <a:moveTo>
                <a:pt x="0" y="0"/>
              </a:moveTo>
              <a:lnTo>
                <a:pt x="0" y="238228"/>
              </a:lnTo>
              <a:lnTo>
                <a:pt x="1372647" y="238228"/>
              </a:lnTo>
              <a:lnTo>
                <a:pt x="1372647" y="47645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203023-A51C-4397-AD07-AB6290FE5A4D}">
      <dsp:nvSpPr>
        <dsp:cNvPr id="0" name=""/>
        <dsp:cNvSpPr/>
      </dsp:nvSpPr>
      <dsp:spPr>
        <a:xfrm>
          <a:off x="3885152" y="1583646"/>
          <a:ext cx="1372647" cy="476456"/>
        </a:xfrm>
        <a:custGeom>
          <a:avLst/>
          <a:gdLst/>
          <a:ahLst/>
          <a:cxnLst/>
          <a:rect l="0" t="0" r="0" b="0"/>
          <a:pathLst>
            <a:path>
              <a:moveTo>
                <a:pt x="1372647" y="0"/>
              </a:moveTo>
              <a:lnTo>
                <a:pt x="1372647" y="238228"/>
              </a:lnTo>
              <a:lnTo>
                <a:pt x="0" y="238228"/>
              </a:lnTo>
              <a:lnTo>
                <a:pt x="0" y="47645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4E0D54-713A-4753-AF99-2FD63E10BEF7}">
      <dsp:nvSpPr>
        <dsp:cNvPr id="0" name=""/>
        <dsp:cNvSpPr/>
      </dsp:nvSpPr>
      <dsp:spPr>
        <a:xfrm>
          <a:off x="1139858" y="1583646"/>
          <a:ext cx="4117941" cy="476456"/>
        </a:xfrm>
        <a:custGeom>
          <a:avLst/>
          <a:gdLst/>
          <a:ahLst/>
          <a:cxnLst/>
          <a:rect l="0" t="0" r="0" b="0"/>
          <a:pathLst>
            <a:path>
              <a:moveTo>
                <a:pt x="4117941" y="0"/>
              </a:moveTo>
              <a:lnTo>
                <a:pt x="4117941" y="238228"/>
              </a:lnTo>
              <a:lnTo>
                <a:pt x="0" y="238228"/>
              </a:lnTo>
              <a:lnTo>
                <a:pt x="0" y="47645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1E7605-38DB-41CA-87FF-B2350B3008BC}">
      <dsp:nvSpPr>
        <dsp:cNvPr id="0" name=""/>
        <dsp:cNvSpPr/>
      </dsp:nvSpPr>
      <dsp:spPr>
        <a:xfrm>
          <a:off x="4123380" y="449227"/>
          <a:ext cx="2268838" cy="11344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College of Medicine – Departments</a:t>
          </a:r>
        </a:p>
      </dsp:txBody>
      <dsp:txXfrm>
        <a:off x="4123380" y="449227"/>
        <a:ext cx="2268838" cy="1134419"/>
      </dsp:txXfrm>
    </dsp:sp>
    <dsp:sp modelId="{6A01909D-25FE-453F-B06A-75F1E8F610E9}">
      <dsp:nvSpPr>
        <dsp:cNvPr id="0" name=""/>
        <dsp:cNvSpPr/>
      </dsp:nvSpPr>
      <dsp:spPr>
        <a:xfrm>
          <a:off x="5439" y="2060102"/>
          <a:ext cx="2268838" cy="113441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Department of </a:t>
          </a:r>
        </a:p>
        <a:p>
          <a:pPr marL="0" lvl="0" indent="0" algn="ctr" defTabSz="711200">
            <a:lnSpc>
              <a:spcPct val="90000"/>
            </a:lnSpc>
            <a:spcBef>
              <a:spcPct val="0"/>
            </a:spcBef>
            <a:spcAft>
              <a:spcPct val="35000"/>
            </a:spcAft>
            <a:buNone/>
          </a:pPr>
          <a:r>
            <a:rPr lang="en-US" sz="1600" kern="1200" dirty="0"/>
            <a:t>Biomedical Sciences</a:t>
          </a:r>
        </a:p>
      </dsp:txBody>
      <dsp:txXfrm>
        <a:off x="5439" y="2060102"/>
        <a:ext cx="2268838" cy="1134419"/>
      </dsp:txXfrm>
    </dsp:sp>
    <dsp:sp modelId="{190E07AE-3851-4368-B1D1-31B0BD7C67AE}">
      <dsp:nvSpPr>
        <dsp:cNvPr id="0" name=""/>
        <dsp:cNvSpPr/>
      </dsp:nvSpPr>
      <dsp:spPr>
        <a:xfrm>
          <a:off x="2750733" y="2060102"/>
          <a:ext cx="2268838" cy="113441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Department of </a:t>
          </a:r>
        </a:p>
        <a:p>
          <a:pPr marL="0" lvl="0" indent="0" algn="ctr" defTabSz="711200">
            <a:lnSpc>
              <a:spcPct val="90000"/>
            </a:lnSpc>
            <a:spcBef>
              <a:spcPct val="0"/>
            </a:spcBef>
            <a:spcAft>
              <a:spcPct val="35000"/>
            </a:spcAft>
            <a:buNone/>
          </a:pPr>
          <a:r>
            <a:rPr lang="en-US" sz="1600" kern="1200" dirty="0"/>
            <a:t>Behavior </a:t>
          </a:r>
        </a:p>
        <a:p>
          <a:pPr marL="0" lvl="0" indent="0" algn="ctr" defTabSz="711200">
            <a:lnSpc>
              <a:spcPct val="90000"/>
            </a:lnSpc>
            <a:spcBef>
              <a:spcPct val="0"/>
            </a:spcBef>
            <a:spcAft>
              <a:spcPct val="35000"/>
            </a:spcAft>
            <a:buNone/>
          </a:pPr>
          <a:r>
            <a:rPr lang="en-US" sz="1600" kern="1200" dirty="0"/>
            <a:t>and </a:t>
          </a:r>
        </a:p>
        <a:p>
          <a:pPr marL="0" lvl="0" indent="0" algn="ctr" defTabSz="711200">
            <a:lnSpc>
              <a:spcPct val="90000"/>
            </a:lnSpc>
            <a:spcBef>
              <a:spcPct val="0"/>
            </a:spcBef>
            <a:spcAft>
              <a:spcPct val="35000"/>
            </a:spcAft>
            <a:buNone/>
          </a:pPr>
          <a:r>
            <a:rPr lang="en-US" sz="1600" kern="1200" dirty="0"/>
            <a:t>Social Sciences</a:t>
          </a:r>
        </a:p>
      </dsp:txBody>
      <dsp:txXfrm>
        <a:off x="2750733" y="2060102"/>
        <a:ext cx="2268838" cy="1134419"/>
      </dsp:txXfrm>
    </dsp:sp>
    <dsp:sp modelId="{13CDBAE3-DE16-43D7-A13B-9B475969A9A9}">
      <dsp:nvSpPr>
        <dsp:cNvPr id="0" name=""/>
        <dsp:cNvSpPr/>
      </dsp:nvSpPr>
      <dsp:spPr>
        <a:xfrm>
          <a:off x="5496028" y="2060102"/>
          <a:ext cx="2268838" cy="113441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Department of </a:t>
          </a:r>
        </a:p>
        <a:p>
          <a:pPr marL="0" lvl="0" indent="0" algn="ctr" defTabSz="711200">
            <a:lnSpc>
              <a:spcPct val="90000"/>
            </a:lnSpc>
            <a:spcBef>
              <a:spcPct val="0"/>
            </a:spcBef>
            <a:spcAft>
              <a:spcPct val="35000"/>
            </a:spcAft>
            <a:buNone/>
          </a:pPr>
          <a:r>
            <a:rPr lang="en-US" sz="1600" kern="1200" dirty="0"/>
            <a:t>Health Systems &amp;</a:t>
          </a:r>
        </a:p>
        <a:p>
          <a:pPr marL="0" lvl="0" indent="0" algn="ctr" defTabSz="711200">
            <a:lnSpc>
              <a:spcPct val="90000"/>
            </a:lnSpc>
            <a:spcBef>
              <a:spcPct val="0"/>
            </a:spcBef>
            <a:spcAft>
              <a:spcPct val="35000"/>
            </a:spcAft>
            <a:buNone/>
          </a:pPr>
          <a:r>
            <a:rPr lang="en-US" sz="1600" kern="1200" dirty="0"/>
            <a:t>Population Health Sciences</a:t>
          </a:r>
        </a:p>
      </dsp:txBody>
      <dsp:txXfrm>
        <a:off x="5496028" y="2060102"/>
        <a:ext cx="2268838" cy="1134419"/>
      </dsp:txXfrm>
    </dsp:sp>
    <dsp:sp modelId="{B37AF834-4F05-4641-9280-C6DD8260A39C}">
      <dsp:nvSpPr>
        <dsp:cNvPr id="0" name=""/>
        <dsp:cNvSpPr/>
      </dsp:nvSpPr>
      <dsp:spPr>
        <a:xfrm>
          <a:off x="6063237" y="3670978"/>
          <a:ext cx="2268838" cy="1134419"/>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Humana Integrated Health System Sciences Institute</a:t>
          </a:r>
        </a:p>
      </dsp:txBody>
      <dsp:txXfrm>
        <a:off x="6063237" y="3670978"/>
        <a:ext cx="2268838" cy="1134419"/>
      </dsp:txXfrm>
    </dsp:sp>
    <dsp:sp modelId="{0BA69306-5BAA-4694-9900-803A7316E799}">
      <dsp:nvSpPr>
        <dsp:cNvPr id="0" name=""/>
        <dsp:cNvSpPr/>
      </dsp:nvSpPr>
      <dsp:spPr>
        <a:xfrm>
          <a:off x="8241322" y="2060102"/>
          <a:ext cx="2268838" cy="1134419"/>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Department of </a:t>
          </a:r>
        </a:p>
        <a:p>
          <a:pPr marL="0" lvl="0" indent="0" algn="ctr" defTabSz="711200">
            <a:lnSpc>
              <a:spcPct val="90000"/>
            </a:lnSpc>
            <a:spcBef>
              <a:spcPct val="0"/>
            </a:spcBef>
            <a:spcAft>
              <a:spcPct val="35000"/>
            </a:spcAft>
            <a:buNone/>
          </a:pPr>
          <a:r>
            <a:rPr lang="en-US" sz="1600" kern="1200" dirty="0"/>
            <a:t>Clinical Sciences</a:t>
          </a:r>
        </a:p>
      </dsp:txBody>
      <dsp:txXfrm>
        <a:off x="8241322" y="2060102"/>
        <a:ext cx="2268838" cy="11344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EF4BF5-AD59-439A-BE1E-FD9A0B6CC840}">
      <dsp:nvSpPr>
        <dsp:cNvPr id="0" name=""/>
        <dsp:cNvSpPr/>
      </dsp:nvSpPr>
      <dsp:spPr>
        <a:xfrm>
          <a:off x="5257800" y="2470796"/>
          <a:ext cx="4509155" cy="313032"/>
        </a:xfrm>
        <a:custGeom>
          <a:avLst/>
          <a:gdLst/>
          <a:ahLst/>
          <a:cxnLst/>
          <a:rect l="0" t="0" r="0" b="0"/>
          <a:pathLst>
            <a:path>
              <a:moveTo>
                <a:pt x="0" y="0"/>
              </a:moveTo>
              <a:lnTo>
                <a:pt x="0" y="156516"/>
              </a:lnTo>
              <a:lnTo>
                <a:pt x="4509155" y="156516"/>
              </a:lnTo>
              <a:lnTo>
                <a:pt x="4509155" y="31303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BFAC69-92EC-4BBC-8924-BCA45FBA5D65}">
      <dsp:nvSpPr>
        <dsp:cNvPr id="0" name=""/>
        <dsp:cNvSpPr/>
      </dsp:nvSpPr>
      <dsp:spPr>
        <a:xfrm>
          <a:off x="5257800" y="2470796"/>
          <a:ext cx="2705493" cy="313032"/>
        </a:xfrm>
        <a:custGeom>
          <a:avLst/>
          <a:gdLst/>
          <a:ahLst/>
          <a:cxnLst/>
          <a:rect l="0" t="0" r="0" b="0"/>
          <a:pathLst>
            <a:path>
              <a:moveTo>
                <a:pt x="0" y="0"/>
              </a:moveTo>
              <a:lnTo>
                <a:pt x="0" y="156516"/>
              </a:lnTo>
              <a:lnTo>
                <a:pt x="2705493" y="156516"/>
              </a:lnTo>
              <a:lnTo>
                <a:pt x="2705493" y="31303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3665CF-FD06-41CC-A36E-0BAA49607E59}">
      <dsp:nvSpPr>
        <dsp:cNvPr id="0" name=""/>
        <dsp:cNvSpPr/>
      </dsp:nvSpPr>
      <dsp:spPr>
        <a:xfrm>
          <a:off x="5257800" y="2470796"/>
          <a:ext cx="901831" cy="313032"/>
        </a:xfrm>
        <a:custGeom>
          <a:avLst/>
          <a:gdLst/>
          <a:ahLst/>
          <a:cxnLst/>
          <a:rect l="0" t="0" r="0" b="0"/>
          <a:pathLst>
            <a:path>
              <a:moveTo>
                <a:pt x="0" y="0"/>
              </a:moveTo>
              <a:lnTo>
                <a:pt x="0" y="156516"/>
              </a:lnTo>
              <a:lnTo>
                <a:pt x="901831" y="156516"/>
              </a:lnTo>
              <a:lnTo>
                <a:pt x="901831" y="31303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C257D7-D431-4B93-A33C-CE95946D98DC}">
      <dsp:nvSpPr>
        <dsp:cNvPr id="0" name=""/>
        <dsp:cNvSpPr/>
      </dsp:nvSpPr>
      <dsp:spPr>
        <a:xfrm>
          <a:off x="4355968" y="2470796"/>
          <a:ext cx="901831" cy="313032"/>
        </a:xfrm>
        <a:custGeom>
          <a:avLst/>
          <a:gdLst/>
          <a:ahLst/>
          <a:cxnLst/>
          <a:rect l="0" t="0" r="0" b="0"/>
          <a:pathLst>
            <a:path>
              <a:moveTo>
                <a:pt x="901831" y="0"/>
              </a:moveTo>
              <a:lnTo>
                <a:pt x="901831" y="156516"/>
              </a:lnTo>
              <a:lnTo>
                <a:pt x="0" y="156516"/>
              </a:lnTo>
              <a:lnTo>
                <a:pt x="0" y="31303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203023-A51C-4397-AD07-AB6290FE5A4D}">
      <dsp:nvSpPr>
        <dsp:cNvPr id="0" name=""/>
        <dsp:cNvSpPr/>
      </dsp:nvSpPr>
      <dsp:spPr>
        <a:xfrm>
          <a:off x="2552306" y="2470796"/>
          <a:ext cx="2705493" cy="313032"/>
        </a:xfrm>
        <a:custGeom>
          <a:avLst/>
          <a:gdLst/>
          <a:ahLst/>
          <a:cxnLst/>
          <a:rect l="0" t="0" r="0" b="0"/>
          <a:pathLst>
            <a:path>
              <a:moveTo>
                <a:pt x="2705493" y="0"/>
              </a:moveTo>
              <a:lnTo>
                <a:pt x="2705493" y="156516"/>
              </a:lnTo>
              <a:lnTo>
                <a:pt x="0" y="156516"/>
              </a:lnTo>
              <a:lnTo>
                <a:pt x="0" y="31303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4E0D54-713A-4753-AF99-2FD63E10BEF7}">
      <dsp:nvSpPr>
        <dsp:cNvPr id="0" name=""/>
        <dsp:cNvSpPr/>
      </dsp:nvSpPr>
      <dsp:spPr>
        <a:xfrm>
          <a:off x="748644" y="2470796"/>
          <a:ext cx="4509155" cy="313032"/>
        </a:xfrm>
        <a:custGeom>
          <a:avLst/>
          <a:gdLst/>
          <a:ahLst/>
          <a:cxnLst/>
          <a:rect l="0" t="0" r="0" b="0"/>
          <a:pathLst>
            <a:path>
              <a:moveTo>
                <a:pt x="4509155" y="0"/>
              </a:moveTo>
              <a:lnTo>
                <a:pt x="4509155" y="156516"/>
              </a:lnTo>
              <a:lnTo>
                <a:pt x="0" y="156516"/>
              </a:lnTo>
              <a:lnTo>
                <a:pt x="0" y="31303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E1E7605-38DB-41CA-87FF-B2350B3008BC}">
      <dsp:nvSpPr>
        <dsp:cNvPr id="0" name=""/>
        <dsp:cNvSpPr/>
      </dsp:nvSpPr>
      <dsp:spPr>
        <a:xfrm>
          <a:off x="4512485" y="1725481"/>
          <a:ext cx="1490629" cy="74531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College of Medicine -  Offices</a:t>
          </a:r>
        </a:p>
      </dsp:txBody>
      <dsp:txXfrm>
        <a:off x="4512485" y="1725481"/>
        <a:ext cx="1490629" cy="745314"/>
      </dsp:txXfrm>
    </dsp:sp>
    <dsp:sp modelId="{6A01909D-25FE-453F-B06A-75F1E8F610E9}">
      <dsp:nvSpPr>
        <dsp:cNvPr id="0" name=""/>
        <dsp:cNvSpPr/>
      </dsp:nvSpPr>
      <dsp:spPr>
        <a:xfrm>
          <a:off x="3329" y="2783828"/>
          <a:ext cx="1490629" cy="74531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Office of the Dean</a:t>
          </a:r>
        </a:p>
      </dsp:txBody>
      <dsp:txXfrm>
        <a:off x="3329" y="2783828"/>
        <a:ext cx="1490629" cy="745314"/>
      </dsp:txXfrm>
    </dsp:sp>
    <dsp:sp modelId="{190E07AE-3851-4368-B1D1-31B0BD7C67AE}">
      <dsp:nvSpPr>
        <dsp:cNvPr id="0" name=""/>
        <dsp:cNvSpPr/>
      </dsp:nvSpPr>
      <dsp:spPr>
        <a:xfrm>
          <a:off x="1806991" y="2783828"/>
          <a:ext cx="1490629" cy="74531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Office of Faculty Affairs &amp;</a:t>
          </a:r>
        </a:p>
        <a:p>
          <a:pPr marL="0" lvl="0" indent="0" algn="ctr" defTabSz="533400">
            <a:lnSpc>
              <a:spcPct val="90000"/>
            </a:lnSpc>
            <a:spcBef>
              <a:spcPct val="0"/>
            </a:spcBef>
            <a:spcAft>
              <a:spcPct val="35000"/>
            </a:spcAft>
            <a:buNone/>
          </a:pPr>
          <a:r>
            <a:rPr lang="en-US" sz="1200" kern="1200" dirty="0"/>
            <a:t>Graduate Medical Education</a:t>
          </a:r>
        </a:p>
      </dsp:txBody>
      <dsp:txXfrm>
        <a:off x="1806991" y="2783828"/>
        <a:ext cx="1490629" cy="745314"/>
      </dsp:txXfrm>
    </dsp:sp>
    <dsp:sp modelId="{9B465270-C261-476D-AEE1-3A37B9699E18}">
      <dsp:nvSpPr>
        <dsp:cNvPr id="0" name=""/>
        <dsp:cNvSpPr/>
      </dsp:nvSpPr>
      <dsp:spPr>
        <a:xfrm>
          <a:off x="3610653" y="2783828"/>
          <a:ext cx="1490629" cy="74531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Office of Medical Education</a:t>
          </a:r>
        </a:p>
      </dsp:txBody>
      <dsp:txXfrm>
        <a:off x="3610653" y="2783828"/>
        <a:ext cx="1490629" cy="745314"/>
      </dsp:txXfrm>
    </dsp:sp>
    <dsp:sp modelId="{0850321C-73EC-4FC4-ADAD-A1F1CA3403E0}">
      <dsp:nvSpPr>
        <dsp:cNvPr id="0" name=""/>
        <dsp:cNvSpPr/>
      </dsp:nvSpPr>
      <dsp:spPr>
        <a:xfrm>
          <a:off x="5414316" y="2783828"/>
          <a:ext cx="1490629" cy="74531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Office of Research</a:t>
          </a:r>
        </a:p>
      </dsp:txBody>
      <dsp:txXfrm>
        <a:off x="5414316" y="2783828"/>
        <a:ext cx="1490629" cy="745314"/>
      </dsp:txXfrm>
    </dsp:sp>
    <dsp:sp modelId="{743C19B0-40F6-467B-9B2E-99EF5EB8B3D8}">
      <dsp:nvSpPr>
        <dsp:cNvPr id="0" name=""/>
        <dsp:cNvSpPr/>
      </dsp:nvSpPr>
      <dsp:spPr>
        <a:xfrm>
          <a:off x="7217978" y="2783828"/>
          <a:ext cx="1490629" cy="74531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Office of Student Affairs, Admissions, &amp; Student Pathways</a:t>
          </a:r>
        </a:p>
      </dsp:txBody>
      <dsp:txXfrm>
        <a:off x="7217978" y="2783828"/>
        <a:ext cx="1490629" cy="745314"/>
      </dsp:txXfrm>
    </dsp:sp>
    <dsp:sp modelId="{3E6DA541-9B86-441B-8678-43B002B7B8DD}">
      <dsp:nvSpPr>
        <dsp:cNvPr id="0" name=""/>
        <dsp:cNvSpPr/>
      </dsp:nvSpPr>
      <dsp:spPr>
        <a:xfrm>
          <a:off x="9021640" y="2783828"/>
          <a:ext cx="1490629" cy="74531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Office </a:t>
          </a:r>
          <a:r>
            <a:rPr lang="en-US" sz="1200" kern="1200"/>
            <a:t>of Community Health</a:t>
          </a:r>
        </a:p>
      </dsp:txBody>
      <dsp:txXfrm>
        <a:off x="9021640" y="2783828"/>
        <a:ext cx="1490629" cy="7453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03F72-E99A-4F33-BC79-BD4A3FEE34F0}">
      <dsp:nvSpPr>
        <dsp:cNvPr id="0" name=""/>
        <dsp:cNvSpPr/>
      </dsp:nvSpPr>
      <dsp:spPr>
        <a:xfrm>
          <a:off x="0" y="486009"/>
          <a:ext cx="5181600" cy="3792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2150" tIns="583184" rIns="402150" bIns="199136" numCol="1" spcCol="1270" anchor="t" anchorCtr="0">
          <a:noAutofit/>
        </a:bodyPr>
        <a:lstStyle/>
        <a:p>
          <a:pPr marL="285750" lvl="1" indent="-285750" algn="l" defTabSz="1244600">
            <a:lnSpc>
              <a:spcPct val="90000"/>
            </a:lnSpc>
            <a:spcBef>
              <a:spcPct val="0"/>
            </a:spcBef>
            <a:spcAft>
              <a:spcPct val="15000"/>
            </a:spcAft>
            <a:buChar char="•"/>
          </a:pPr>
          <a:r>
            <a:rPr lang="en-US" sz="2800" b="0" kern="1200"/>
            <a:t>UH Brand Style Guidelines: </a:t>
          </a:r>
          <a:r>
            <a:rPr lang="en-US" sz="2800" b="0" kern="1200">
              <a:hlinkClick xmlns:r="http://schemas.openxmlformats.org/officeDocument/2006/relationships" r:id="rId1"/>
            </a:rPr>
            <a:t>https://uh.edu/brand/brand-identity/style-guide/index</a:t>
          </a:r>
          <a:endParaRPr lang="en-US" sz="2800" kern="1200"/>
        </a:p>
        <a:p>
          <a:pPr marL="571500" lvl="2" indent="-285750" algn="l" defTabSz="1244600">
            <a:lnSpc>
              <a:spcPct val="90000"/>
            </a:lnSpc>
            <a:spcBef>
              <a:spcPct val="0"/>
            </a:spcBef>
            <a:spcAft>
              <a:spcPct val="15000"/>
            </a:spcAft>
            <a:buChar char="•"/>
          </a:pPr>
          <a:r>
            <a:rPr lang="en-US" sz="2800" kern="1200"/>
            <a:t>Includes colors, typography, graphic design, photography, video and copy &amp; editorial </a:t>
          </a:r>
        </a:p>
      </dsp:txBody>
      <dsp:txXfrm>
        <a:off x="0" y="486009"/>
        <a:ext cx="5181600" cy="3792600"/>
      </dsp:txXfrm>
    </dsp:sp>
    <dsp:sp modelId="{F29E007E-6CBB-4855-8C52-D76253DE5985}">
      <dsp:nvSpPr>
        <dsp:cNvPr id="0" name=""/>
        <dsp:cNvSpPr/>
      </dsp:nvSpPr>
      <dsp:spPr>
        <a:xfrm>
          <a:off x="259080" y="72729"/>
          <a:ext cx="3627120" cy="82656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7097" tIns="0" rIns="137097" bIns="0" numCol="1" spcCol="1270" anchor="ctr" anchorCtr="0">
          <a:noAutofit/>
        </a:bodyPr>
        <a:lstStyle/>
        <a:p>
          <a:pPr marL="0" lvl="0" indent="0" algn="l" defTabSz="1244600">
            <a:lnSpc>
              <a:spcPct val="90000"/>
            </a:lnSpc>
            <a:spcBef>
              <a:spcPct val="0"/>
            </a:spcBef>
            <a:spcAft>
              <a:spcPct val="35000"/>
            </a:spcAft>
            <a:buNone/>
          </a:pPr>
          <a:r>
            <a:rPr lang="en-US" sz="2800" b="1" kern="1200"/>
            <a:t>Marketing Guidelines</a:t>
          </a:r>
          <a:endParaRPr lang="en-US" sz="2800" kern="1200"/>
        </a:p>
      </dsp:txBody>
      <dsp:txXfrm>
        <a:off x="299429" y="113078"/>
        <a:ext cx="3546422" cy="74586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677271-C18C-4B3B-A565-6D81DF25DBD1}" type="datetimeFigureOut">
              <a:rPr lang="en-US" smtClean="0"/>
              <a:t>7/20/2023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4E3ED3-B488-4021-9949-A81250F42763}" type="slidenum">
              <a:rPr lang="en-US" smtClean="0"/>
              <a:t>‹#›</a:t>
            </a:fld>
            <a:endParaRPr lang="en-US"/>
          </a:p>
        </p:txBody>
      </p:sp>
    </p:spTree>
    <p:extLst>
      <p:ext uri="{BB962C8B-B14F-4D97-AF65-F5344CB8AC3E}">
        <p14:creationId xmlns:p14="http://schemas.microsoft.com/office/powerpoint/2010/main" val="2486798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Respect – Develop a culture of respect where compassion, active listening, appreciation and constructive collaboration are foremost.</a:t>
            </a:r>
          </a:p>
          <a:p>
            <a:r>
              <a:rPr lang="en-US" dirty="0"/>
              <a:t>Integrity – Be mindful and reflective about our behavior while maintaining honest and authentic professional relationships. Maintain a standard that supports ethical, moral, and evidence-based decisions. Hold oneself and others accountable to the continuous pursuit of excellence.</a:t>
            </a:r>
          </a:p>
          <a:p>
            <a:r>
              <a:rPr lang="en-US" dirty="0"/>
              <a:t>Servant leadership – Lead with compassion, humility, openness, and supportive behaviors.</a:t>
            </a:r>
          </a:p>
          <a:p>
            <a:r>
              <a:rPr lang="en-US" dirty="0"/>
              <a:t>Equity – Our commitment to fostering an inclusive and unbiased environment and holding space for safe dialogue.</a:t>
            </a:r>
          </a:p>
        </p:txBody>
      </p:sp>
      <p:sp>
        <p:nvSpPr>
          <p:cNvPr id="4" name="Slide Number Placeholder 3"/>
          <p:cNvSpPr>
            <a:spLocks noGrp="1"/>
          </p:cNvSpPr>
          <p:nvPr>
            <p:ph type="sldNum" sz="quarter" idx="5"/>
          </p:nvPr>
        </p:nvSpPr>
        <p:spPr/>
        <p:txBody>
          <a:bodyPr/>
          <a:lstStyle/>
          <a:p>
            <a:fld id="{4F4E3ED3-B488-4021-9949-A81250F42763}" type="slidenum">
              <a:rPr lang="en-US" smtClean="0"/>
              <a:t>4</a:t>
            </a:fld>
            <a:endParaRPr lang="en-US"/>
          </a:p>
        </p:txBody>
      </p:sp>
    </p:spTree>
    <p:extLst>
      <p:ext uri="{BB962C8B-B14F-4D97-AF65-F5344CB8AC3E}">
        <p14:creationId xmlns:p14="http://schemas.microsoft.com/office/powerpoint/2010/main" val="4077864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C7CE4-4FE0-781A-AEF6-2FB3B9E2946E}"/>
              </a:ext>
            </a:extLst>
          </p:cNvPr>
          <p:cNvSpPr>
            <a:spLocks noGrp="1"/>
          </p:cNvSpPr>
          <p:nvPr>
            <p:ph type="ctrTitle"/>
          </p:nvPr>
        </p:nvSpPr>
        <p:spPr>
          <a:xfrm>
            <a:off x="-6" y="2634667"/>
            <a:ext cx="12192000" cy="1543441"/>
          </a:xfrm>
          <a:prstGeom prst="rect">
            <a:avLst/>
          </a:prstGeom>
          <a:noFill/>
        </p:spPr>
        <p:txBody>
          <a:bodyPr anchor="b">
            <a:normAutofit/>
          </a:bodyPr>
          <a:lstStyle>
            <a:lvl1pPr algn="ctr">
              <a:defRPr sz="4800">
                <a:solidFill>
                  <a:srgbClr val="C8102E"/>
                </a:solidFill>
                <a:latin typeface="Trebuchet MS" panose="020B0603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5D917A0-D1CA-D579-0E8B-336C21B0361E}"/>
              </a:ext>
            </a:extLst>
          </p:cNvPr>
          <p:cNvSpPr>
            <a:spLocks noGrp="1"/>
          </p:cNvSpPr>
          <p:nvPr>
            <p:ph type="subTitle" idx="1"/>
          </p:nvPr>
        </p:nvSpPr>
        <p:spPr>
          <a:xfrm>
            <a:off x="-6" y="4168583"/>
            <a:ext cx="12192000" cy="979487"/>
          </a:xfrm>
          <a:noFill/>
        </p:spPr>
        <p:txBody>
          <a:bodyPr/>
          <a:lstStyle>
            <a:lvl1pPr marL="0" indent="0" algn="ctr">
              <a:buNone/>
              <a:defRPr sz="2400">
                <a:solidFill>
                  <a:srgbClr val="54585A"/>
                </a:solidFill>
                <a:latin typeface="Trebuchet MS" panose="020B06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8" name="Picture 17" descr="Text&#10;&#10;Description automatically generated">
            <a:extLst>
              <a:ext uri="{FF2B5EF4-FFF2-40B4-BE49-F238E27FC236}">
                <a16:creationId xmlns:a16="http://schemas.microsoft.com/office/drawing/2014/main" id="{844DF9C6-2580-4AD9-8ADC-DC696B835F65}"/>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898833" y="1670245"/>
            <a:ext cx="4394334" cy="885834"/>
          </a:xfrm>
          <a:prstGeom prst="rect">
            <a:avLst/>
          </a:prstGeom>
        </p:spPr>
      </p:pic>
    </p:spTree>
    <p:extLst>
      <p:ext uri="{BB962C8B-B14F-4D97-AF65-F5344CB8AC3E}">
        <p14:creationId xmlns:p14="http://schemas.microsoft.com/office/powerpoint/2010/main" val="1088697137"/>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FB546-41E3-01AE-405C-B9E4DF3C3679}"/>
              </a:ext>
            </a:extLst>
          </p:cNvPr>
          <p:cNvSpPr>
            <a:spLocks noGrp="1"/>
          </p:cNvSpPr>
          <p:nvPr>
            <p:ph type="title"/>
          </p:nvPr>
        </p:nvSpPr>
        <p:spPr>
          <a:xfrm>
            <a:off x="0" y="1"/>
            <a:ext cx="12192000" cy="681036"/>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8859D0-6E3C-6C44-69D5-7DCE85D74B6F}"/>
              </a:ext>
            </a:extLst>
          </p:cNvPr>
          <p:cNvSpPr>
            <a:spLocks noGrp="1"/>
          </p:cNvSpPr>
          <p:nvPr>
            <p:ph type="body" orient="vert" idx="1"/>
          </p:nvPr>
        </p:nvSpPr>
        <p:spPr>
          <a:xfrm>
            <a:off x="838200" y="1252025"/>
            <a:ext cx="10515600" cy="4826794"/>
          </a:xfrm>
        </p:spPr>
        <p:txBody>
          <a:bodyPr vert="vert2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84921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E51DE549-8E4F-B508-7371-50F66C05123F}"/>
              </a:ext>
            </a:extLst>
          </p:cNvPr>
          <p:cNvSpPr>
            <a:spLocks noGrp="1"/>
          </p:cNvSpPr>
          <p:nvPr>
            <p:ph type="body" orient="vert" idx="1"/>
          </p:nvPr>
        </p:nvSpPr>
        <p:spPr>
          <a:xfrm>
            <a:off x="1294795" y="523081"/>
            <a:ext cx="10191750" cy="5811838"/>
          </a:xfrm>
        </p:spPr>
        <p:txBody>
          <a:bodyPr vert="vert27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AE03F5B9-5DED-4EF8-8F4A-A5CFA509027A}"/>
              </a:ext>
            </a:extLst>
          </p:cNvPr>
          <p:cNvSpPr>
            <a:spLocks noGrp="1"/>
          </p:cNvSpPr>
          <p:nvPr>
            <p:ph type="title"/>
          </p:nvPr>
        </p:nvSpPr>
        <p:spPr>
          <a:xfrm rot="16200000">
            <a:off x="-3082047" y="3082047"/>
            <a:ext cx="6858000" cy="693906"/>
          </a:xfrm>
          <a:prstGeom prst="rect">
            <a:avLst/>
          </a:prstGeom>
          <a:blipFill dpi="0" rotWithShape="1">
            <a:blip r:embed="rId2"/>
            <a:srcRect/>
            <a:stretch>
              <a:fillRect t="85" b="85"/>
            </a:stretch>
          </a:blipFill>
        </p:spPr>
        <p:txBody>
          <a:bodyPr anchor="ctr">
            <a:normAutofit/>
          </a:bodyPr>
          <a:lstStyle>
            <a:lvl1pPr>
              <a:defRPr sz="2800"/>
            </a:lvl1pPr>
          </a:lstStyle>
          <a:p>
            <a:r>
              <a:rPr lang="en-US"/>
              <a:t>Click to edit Master title style</a:t>
            </a:r>
            <a:endParaRPr lang="en-US" dirty="0"/>
          </a:p>
        </p:txBody>
      </p:sp>
    </p:spTree>
    <p:extLst>
      <p:ext uri="{BB962C8B-B14F-4D97-AF65-F5344CB8AC3E}">
        <p14:creationId xmlns:p14="http://schemas.microsoft.com/office/powerpoint/2010/main" val="16371962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99A1D-39C4-8C58-7077-8451A7BD60CF}"/>
              </a:ext>
            </a:extLst>
          </p:cNvPr>
          <p:cNvSpPr>
            <a:spLocks noGrp="1"/>
          </p:cNvSpPr>
          <p:nvPr>
            <p:ph type="title"/>
          </p:nvPr>
        </p:nvSpPr>
        <p:spPr>
          <a:xfrm>
            <a:off x="0" y="2"/>
            <a:ext cx="12192000" cy="681036"/>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9D7EDC7-34C4-74AC-2BCF-3A6676476088}"/>
              </a:ext>
            </a:extLst>
          </p:cNvPr>
          <p:cNvSpPr>
            <a:spLocks noGrp="1"/>
          </p:cNvSpPr>
          <p:nvPr>
            <p:ph idx="1"/>
          </p:nvPr>
        </p:nvSpPr>
        <p:spPr/>
        <p:txBody>
          <a:bodyPr/>
          <a:lstStyle>
            <a:lvl1pPr>
              <a:defRPr b="1">
                <a:solidFill>
                  <a:srgbClr val="C00000"/>
                </a:solidFill>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sz="1600">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52083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CB0BF-9889-BB83-AF93-AB5B96ADCD5C}"/>
              </a:ext>
            </a:extLst>
          </p:cNvPr>
          <p:cNvSpPr>
            <a:spLocks noGrp="1"/>
          </p:cNvSpPr>
          <p:nvPr>
            <p:ph type="title"/>
          </p:nvPr>
        </p:nvSpPr>
        <p:spPr>
          <a:xfrm>
            <a:off x="0" y="1"/>
            <a:ext cx="12192000" cy="680935"/>
          </a:xfrm>
          <a:prstGeom prst="rect">
            <a:avLst/>
          </a:prstGeom>
        </p:spPr>
        <p:txBody>
          <a:bodyPr anchor="ctr">
            <a:normAutofit/>
          </a:bodyPr>
          <a:lstStyle>
            <a:lvl1pP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70BD91C-D110-4BC6-5F82-D382A439A2B3}"/>
              </a:ext>
            </a:extLst>
          </p:cNvPr>
          <p:cNvSpPr>
            <a:spLocks noGrp="1"/>
          </p:cNvSpPr>
          <p:nvPr>
            <p:ph type="body" idx="1"/>
          </p:nvPr>
        </p:nvSpPr>
        <p:spPr>
          <a:xfrm>
            <a:off x="838200" y="1627496"/>
            <a:ext cx="10515600" cy="3603008"/>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11388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4C0E9-6C0B-99B0-CBAF-F03BD166131F}"/>
              </a:ext>
            </a:extLst>
          </p:cNvPr>
          <p:cNvSpPr>
            <a:spLocks noGrp="1"/>
          </p:cNvSpPr>
          <p:nvPr>
            <p:ph type="title"/>
          </p:nvPr>
        </p:nvSpPr>
        <p:spPr>
          <a:xfrm>
            <a:off x="0" y="1"/>
            <a:ext cx="12192000" cy="693906"/>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9398362-449C-80FD-3D50-30A56DCDE454}"/>
              </a:ext>
            </a:extLst>
          </p:cNvPr>
          <p:cNvSpPr>
            <a:spLocks noGrp="1"/>
          </p:cNvSpPr>
          <p:nvPr>
            <p:ph sz="half" idx="1"/>
          </p:nvPr>
        </p:nvSpPr>
        <p:spPr>
          <a:xfrm>
            <a:off x="838201" y="147954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5CF2A09-44CC-B164-7D5E-1FA65A736B9D}"/>
              </a:ext>
            </a:extLst>
          </p:cNvPr>
          <p:cNvSpPr>
            <a:spLocks noGrp="1"/>
          </p:cNvSpPr>
          <p:nvPr>
            <p:ph sz="half" idx="2"/>
          </p:nvPr>
        </p:nvSpPr>
        <p:spPr>
          <a:xfrm>
            <a:off x="6172200" y="147954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1707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C685C-6183-7682-219A-6E466A3AAA83}"/>
              </a:ext>
            </a:extLst>
          </p:cNvPr>
          <p:cNvSpPr>
            <a:spLocks noGrp="1"/>
          </p:cNvSpPr>
          <p:nvPr>
            <p:ph type="title"/>
          </p:nvPr>
        </p:nvSpPr>
        <p:spPr>
          <a:xfrm>
            <a:off x="0" y="1"/>
            <a:ext cx="12192000" cy="693905"/>
          </a:xfrm>
          <a:prstGeom prst="rect">
            <a:avLst/>
          </a:prstGeo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88C4973-E967-6AE2-E861-D6736B6F02DA}"/>
              </a:ext>
            </a:extLst>
          </p:cNvPr>
          <p:cNvSpPr>
            <a:spLocks noGrp="1"/>
          </p:cNvSpPr>
          <p:nvPr>
            <p:ph type="body" idx="1"/>
          </p:nvPr>
        </p:nvSpPr>
        <p:spPr>
          <a:xfrm>
            <a:off x="763588" y="135882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B9678-2D9C-70C1-039C-5C6A606CCA40}"/>
              </a:ext>
            </a:extLst>
          </p:cNvPr>
          <p:cNvSpPr>
            <a:spLocks noGrp="1"/>
          </p:cNvSpPr>
          <p:nvPr>
            <p:ph sz="half" idx="2"/>
          </p:nvPr>
        </p:nvSpPr>
        <p:spPr>
          <a:xfrm>
            <a:off x="763588" y="2182733"/>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8929D0D-325D-48A2-8EBA-99FD9CB71393}"/>
              </a:ext>
            </a:extLst>
          </p:cNvPr>
          <p:cNvSpPr>
            <a:spLocks noGrp="1"/>
          </p:cNvSpPr>
          <p:nvPr>
            <p:ph type="body" sz="quarter" idx="3"/>
          </p:nvPr>
        </p:nvSpPr>
        <p:spPr>
          <a:xfrm>
            <a:off x="6096000" y="135882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18D942-77DA-CDB9-6C17-ACF9DA828297}"/>
              </a:ext>
            </a:extLst>
          </p:cNvPr>
          <p:cNvSpPr>
            <a:spLocks noGrp="1"/>
          </p:cNvSpPr>
          <p:nvPr>
            <p:ph sz="quarter" idx="4"/>
          </p:nvPr>
        </p:nvSpPr>
        <p:spPr>
          <a:xfrm>
            <a:off x="6096000" y="2182733"/>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365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440D-6697-28D8-3544-6E84250EB0D0}"/>
              </a:ext>
            </a:extLst>
          </p:cNvPr>
          <p:cNvSpPr>
            <a:spLocks noGrp="1"/>
          </p:cNvSpPr>
          <p:nvPr>
            <p:ph type="title"/>
          </p:nvPr>
        </p:nvSpPr>
        <p:spPr>
          <a:xfrm>
            <a:off x="0" y="1"/>
            <a:ext cx="12192000" cy="703942"/>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51527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DAE20A3-BA02-4E78-982F-5641D5CF5D2E}"/>
              </a:ext>
            </a:extLst>
          </p:cNvPr>
          <p:cNvSpPr/>
          <p:nvPr userDrawn="1"/>
        </p:nvSpPr>
        <p:spPr>
          <a:xfrm>
            <a:off x="11393714" y="0"/>
            <a:ext cx="798286" cy="79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8468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9E3B7-26BE-F11F-BF46-E2E9461033AC}"/>
              </a:ext>
            </a:extLst>
          </p:cNvPr>
          <p:cNvSpPr>
            <a:spLocks noGrp="1"/>
          </p:cNvSpPr>
          <p:nvPr>
            <p:ph type="title"/>
          </p:nvPr>
        </p:nvSpPr>
        <p:spPr>
          <a:xfrm>
            <a:off x="0" y="0"/>
            <a:ext cx="6172200" cy="693906"/>
          </a:xfrm>
          <a:prstGeom prst="rect">
            <a:avLst/>
          </a:prstGeom>
          <a:blipFill dpi="0" rotWithShape="1">
            <a:blip r:embed="rId2"/>
            <a:srcRect/>
            <a:stretch>
              <a:fillRect l="-11300"/>
            </a:stretch>
          </a:blipFill>
        </p:spPr>
        <p:txBody>
          <a:bodyPr anchor="ctr">
            <a:normAutofit/>
          </a:bodyPr>
          <a:lstStyle>
            <a:lvl1pPr>
              <a:defRPr sz="2800"/>
            </a:lvl1pPr>
          </a:lstStyle>
          <a:p>
            <a:r>
              <a:rPr lang="en-US"/>
              <a:t>Click to edit Master title style</a:t>
            </a:r>
            <a:endParaRPr lang="en-US" dirty="0"/>
          </a:p>
        </p:txBody>
      </p:sp>
      <p:sp>
        <p:nvSpPr>
          <p:cNvPr id="8" name="Rectangle 7">
            <a:extLst>
              <a:ext uri="{FF2B5EF4-FFF2-40B4-BE49-F238E27FC236}">
                <a16:creationId xmlns:a16="http://schemas.microsoft.com/office/drawing/2014/main" id="{4ED922B9-9F5E-40F5-9486-C47D6E7E4760}"/>
              </a:ext>
            </a:extLst>
          </p:cNvPr>
          <p:cNvSpPr/>
          <p:nvPr userDrawn="1"/>
        </p:nvSpPr>
        <p:spPr>
          <a:xfrm>
            <a:off x="11393714" y="0"/>
            <a:ext cx="798286" cy="79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6691A33-971C-D597-EF3A-2299A8C93001}"/>
              </a:ext>
            </a:extLst>
          </p:cNvPr>
          <p:cNvSpPr>
            <a:spLocks noGrp="1"/>
          </p:cNvSpPr>
          <p:nvPr>
            <p:ph idx="1"/>
          </p:nvPr>
        </p:nvSpPr>
        <p:spPr>
          <a:xfrm>
            <a:off x="6172200" y="0"/>
            <a:ext cx="6019800" cy="6365081"/>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082F3A3E-F648-50B7-2292-A52F15D92931}"/>
              </a:ext>
            </a:extLst>
          </p:cNvPr>
          <p:cNvSpPr>
            <a:spLocks noGrp="1"/>
          </p:cNvSpPr>
          <p:nvPr>
            <p:ph type="body" sz="half" idx="2"/>
          </p:nvPr>
        </p:nvSpPr>
        <p:spPr>
          <a:xfrm>
            <a:off x="839788" y="1440673"/>
            <a:ext cx="4495308" cy="442831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67707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B3F811C-0E86-466E-A272-2D94378B4C06}"/>
              </a:ext>
            </a:extLst>
          </p:cNvPr>
          <p:cNvSpPr/>
          <p:nvPr userDrawn="1"/>
        </p:nvSpPr>
        <p:spPr>
          <a:xfrm>
            <a:off x="11393714" y="0"/>
            <a:ext cx="798286" cy="79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DDA5EFF8-C1CB-41AD-C5D3-8DE2D6098B29}"/>
              </a:ext>
            </a:extLst>
          </p:cNvPr>
          <p:cNvSpPr>
            <a:spLocks noGrp="1"/>
          </p:cNvSpPr>
          <p:nvPr>
            <p:ph type="pic" idx="1"/>
          </p:nvPr>
        </p:nvSpPr>
        <p:spPr>
          <a:xfrm>
            <a:off x="6096000" y="0"/>
            <a:ext cx="6096000" cy="63650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2B13A9-2180-EBEE-3D05-2255C15F438B}"/>
              </a:ext>
            </a:extLst>
          </p:cNvPr>
          <p:cNvSpPr>
            <a:spLocks noGrp="1"/>
          </p:cNvSpPr>
          <p:nvPr>
            <p:ph type="body" sz="half" idx="2"/>
          </p:nvPr>
        </p:nvSpPr>
        <p:spPr>
          <a:xfrm>
            <a:off x="742950" y="1521619"/>
            <a:ext cx="4536281" cy="434736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Title 11">
            <a:extLst>
              <a:ext uri="{FF2B5EF4-FFF2-40B4-BE49-F238E27FC236}">
                <a16:creationId xmlns:a16="http://schemas.microsoft.com/office/drawing/2014/main" id="{9D333E49-144F-44A3-949E-A3F7AE41DD80}"/>
              </a:ext>
            </a:extLst>
          </p:cNvPr>
          <p:cNvSpPr>
            <a:spLocks noGrp="1"/>
          </p:cNvSpPr>
          <p:nvPr>
            <p:ph type="title"/>
          </p:nvPr>
        </p:nvSpPr>
        <p:spPr>
          <a:xfrm>
            <a:off x="0" y="1"/>
            <a:ext cx="6096000" cy="681036"/>
          </a:xfrm>
          <a:prstGeom prst="rect">
            <a:avLst/>
          </a:prstGeom>
          <a:blipFill>
            <a:blip r:embed="rId2"/>
            <a:stretch>
              <a:fillRect/>
            </a:stretch>
          </a:blipFill>
        </p:spPr>
        <p:txBody>
          <a:bodyPr/>
          <a:lstStyle/>
          <a:p>
            <a:r>
              <a:rPr lang="en-US"/>
              <a:t>Click to edit Master title style</a:t>
            </a:r>
          </a:p>
        </p:txBody>
      </p:sp>
    </p:spTree>
    <p:extLst>
      <p:ext uri="{BB962C8B-B14F-4D97-AF65-F5344CB8AC3E}">
        <p14:creationId xmlns:p14="http://schemas.microsoft.com/office/powerpoint/2010/main" val="235361660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BAB5059-5B67-4056-A2A4-0D2ADFF9F326}"/>
              </a:ext>
            </a:extLst>
          </p:cNvPr>
          <p:cNvSpPr/>
          <p:nvPr userDrawn="1"/>
        </p:nvSpPr>
        <p:spPr>
          <a:xfrm>
            <a:off x="0" y="6830568"/>
            <a:ext cx="12192000" cy="27432"/>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a:extLst>
              <a:ext uri="{FF2B5EF4-FFF2-40B4-BE49-F238E27FC236}">
                <a16:creationId xmlns:a16="http://schemas.microsoft.com/office/drawing/2014/main" id="{CB606E19-5C74-F032-469D-B21295D369DD}"/>
              </a:ext>
            </a:extLst>
          </p:cNvPr>
          <p:cNvSpPr>
            <a:spLocks noGrp="1"/>
          </p:cNvSpPr>
          <p:nvPr>
            <p:ph type="title"/>
          </p:nvPr>
        </p:nvSpPr>
        <p:spPr>
          <a:xfrm>
            <a:off x="0" y="1"/>
            <a:ext cx="12192000" cy="681036"/>
          </a:xfrm>
          <a:prstGeom prst="rect">
            <a:avLst/>
          </a:prstGeom>
          <a:blipFill>
            <a:blip r:embed="rId13"/>
            <a:stretch>
              <a:fillRect/>
            </a:stretch>
          </a:blipFill>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81BA833-9AEF-86A4-85C4-3A69F6E27624}"/>
              </a:ext>
            </a:extLst>
          </p:cNvPr>
          <p:cNvSpPr>
            <a:spLocks noGrp="1"/>
          </p:cNvSpPr>
          <p:nvPr>
            <p:ph type="body" idx="1"/>
          </p:nvPr>
        </p:nvSpPr>
        <p:spPr>
          <a:xfrm>
            <a:off x="838200" y="921639"/>
            <a:ext cx="10515600" cy="5255324"/>
          </a:xfrm>
          <a:prstGeom prst="rect">
            <a:avLst/>
          </a:prstGeom>
        </p:spPr>
        <p:txBody>
          <a:bodyPr vert="horz" lIns="91440" tIns="45720" rIns="91440" bIns="45720" rtlCol="0">
            <a:normAutofit/>
          </a:bodyPr>
          <a:lstStyle/>
          <a:p>
            <a:pPr marL="228600" lvl="0" indent="-228600" algn="l" defTabSz="914400" rtl="0" eaLnBrk="1" latinLnBrk="0" hangingPunct="1">
              <a:lnSpc>
                <a:spcPct val="90000"/>
              </a:lnSpc>
              <a:spcBef>
                <a:spcPts val="1000"/>
              </a:spcBef>
              <a:buFont typeface="Arial" panose="020B0604020202020204" pitchFamily="34" charset="0"/>
              <a:buChar char="•"/>
            </a:pPr>
            <a:r>
              <a:rPr lang="en-US"/>
              <a:t>Click to edit Master text styles</a:t>
            </a:r>
          </a:p>
          <a:p>
            <a:pPr marL="228600" lvl="1" indent="-228600" algn="l" defTabSz="914400" rtl="0" eaLnBrk="1" latinLnBrk="0" hangingPunct="1">
              <a:lnSpc>
                <a:spcPct val="90000"/>
              </a:lnSpc>
              <a:spcBef>
                <a:spcPts val="1000"/>
              </a:spcBef>
              <a:buFont typeface="Arial" panose="020B0604020202020204" pitchFamily="34" charset="0"/>
              <a:buChar char="•"/>
            </a:pPr>
            <a:r>
              <a:rPr lang="en-US"/>
              <a:t>Second level</a:t>
            </a:r>
          </a:p>
          <a:p>
            <a:pPr marL="228600" lvl="2" indent="-228600" algn="l" defTabSz="914400" rtl="0" eaLnBrk="1" latinLnBrk="0" hangingPunct="1">
              <a:lnSpc>
                <a:spcPct val="90000"/>
              </a:lnSpc>
              <a:spcBef>
                <a:spcPts val="1000"/>
              </a:spcBef>
              <a:buFont typeface="Arial" panose="020B0604020202020204" pitchFamily="34" charset="0"/>
              <a:buChar char="•"/>
            </a:pPr>
            <a:r>
              <a:rPr lang="en-US"/>
              <a:t>Third level</a:t>
            </a:r>
          </a:p>
          <a:p>
            <a:pPr marL="228600" lvl="3" indent="-228600" algn="l" defTabSz="914400" rtl="0" eaLnBrk="1" latinLnBrk="0" hangingPunct="1">
              <a:lnSpc>
                <a:spcPct val="90000"/>
              </a:lnSpc>
              <a:spcBef>
                <a:spcPts val="1000"/>
              </a:spcBef>
              <a:buFont typeface="Arial" panose="020B0604020202020204" pitchFamily="34" charset="0"/>
              <a:buChar char="•"/>
            </a:pPr>
            <a:r>
              <a:rPr lang="en-US"/>
              <a:t>Fourth level</a:t>
            </a:r>
          </a:p>
          <a:p>
            <a:pPr marL="228600" lvl="4" indent="-228600" algn="l" defTabSz="914400" rtl="0" eaLnBrk="1" latinLnBrk="0" hangingPunct="1">
              <a:lnSpc>
                <a:spcPct val="90000"/>
              </a:lnSpc>
              <a:spcBef>
                <a:spcPts val="1000"/>
              </a:spcBef>
              <a:buFont typeface="Arial" panose="020B0604020202020204" pitchFamily="34" charset="0"/>
              <a:buChar char="•"/>
            </a:pPr>
            <a:r>
              <a:rPr lang="en-US"/>
              <a:t>Fifth level</a:t>
            </a:r>
            <a:endParaRPr lang="en-US" dirty="0"/>
          </a:p>
        </p:txBody>
      </p:sp>
      <p:sp>
        <p:nvSpPr>
          <p:cNvPr id="7" name="Rectangle 6">
            <a:extLst>
              <a:ext uri="{FF2B5EF4-FFF2-40B4-BE49-F238E27FC236}">
                <a16:creationId xmlns:a16="http://schemas.microsoft.com/office/drawing/2014/main" id="{D62DC228-0F55-BD0A-E3B0-837D6F5D1DB3}"/>
              </a:ext>
            </a:extLst>
          </p:cNvPr>
          <p:cNvSpPr/>
          <p:nvPr userDrawn="1"/>
        </p:nvSpPr>
        <p:spPr>
          <a:xfrm>
            <a:off x="0" y="6478143"/>
            <a:ext cx="12192000" cy="27432"/>
          </a:xfrm>
          <a:prstGeom prst="rect">
            <a:avLst/>
          </a:prstGeom>
          <a:solidFill>
            <a:srgbClr val="C81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a:extLst>
              <a:ext uri="{FF2B5EF4-FFF2-40B4-BE49-F238E27FC236}">
                <a16:creationId xmlns:a16="http://schemas.microsoft.com/office/drawing/2014/main" id="{CBAE7F4F-859C-4375-9953-23ACD83E7BDB}"/>
              </a:ext>
            </a:extLst>
          </p:cNvPr>
          <p:cNvSpPr txBox="1"/>
          <p:nvPr userDrawn="1"/>
        </p:nvSpPr>
        <p:spPr>
          <a:xfrm>
            <a:off x="0" y="6505575"/>
            <a:ext cx="12192000" cy="338554"/>
          </a:xfrm>
          <a:prstGeom prst="rect">
            <a:avLst/>
          </a:prstGeom>
          <a:solidFill>
            <a:schemeClr val="tx2"/>
          </a:solidFill>
        </p:spPr>
        <p:txBody>
          <a:bodyPr wrap="square" rtlCol="0">
            <a:spAutoFit/>
          </a:bodyPr>
          <a:lstStyle/>
          <a:p>
            <a:pPr algn="ctr"/>
            <a:r>
              <a:rPr lang="en-US" sz="1600" b="1" dirty="0">
                <a:solidFill>
                  <a:schemeClr val="bg1"/>
                </a:solidFill>
                <a:latin typeface="+mj-lt"/>
              </a:rPr>
              <a:t>Tilman J. Fertitta Family College of Medicine</a:t>
            </a:r>
          </a:p>
        </p:txBody>
      </p:sp>
    </p:spTree>
    <p:extLst>
      <p:ext uri="{BB962C8B-B14F-4D97-AF65-F5344CB8AC3E}">
        <p14:creationId xmlns:p14="http://schemas.microsoft.com/office/powerpoint/2010/main" val="833356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lang="en-US" sz="2800" b="1" kern="1200" dirty="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800" b="1" kern="1200" dirty="0" smtClean="0">
          <a:solidFill>
            <a:srgbClr val="C00000"/>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accessuh.uh.edu/login.php" TargetMode="Externa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uh.edu/parking/parking-on-campus/permits/"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hyperlink" Target="https://uh.edu/af-university-services/cougarcard/know-your-card/new-student-orientation/"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uh.edu/human-resources/workplace-reimagined/"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uh.edu/provost/faculty/current/grievance/documents/grievance-policy.pdf" TargetMode="External"/><Relationship Id="rId2" Type="http://schemas.openxmlformats.org/officeDocument/2006/relationships/hyperlink" Target="mailto:Mmnisnis@central.uh.edu" TargetMode="External"/><Relationship Id="rId1" Type="http://schemas.openxmlformats.org/officeDocument/2006/relationships/slideLayout" Target="../slideLayouts/slideLayout5.xml"/><Relationship Id="rId4" Type="http://schemas.openxmlformats.org/officeDocument/2006/relationships/hyperlink" Target="mailto:jelevesq@central.uh.edu"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mailto:Mmnisnis@cougarnet.uh.edu"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mailto:aambaye@central.uh.edu" TargetMode="External"/><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hyperlink" Target="mailto:uhcom-it@UofH.uh.edu" TargetMode="Externa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2" Type="http://schemas.openxmlformats.org/officeDocument/2006/relationships/hyperlink" Target="https://uh.edu/marcom/guidelines-policies/email-signature/"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F69B9-0FC0-4FC5-9EC4-5B0A83F1F380}"/>
              </a:ext>
            </a:extLst>
          </p:cNvPr>
          <p:cNvSpPr>
            <a:spLocks noGrp="1"/>
          </p:cNvSpPr>
          <p:nvPr>
            <p:ph type="ctrTitle"/>
          </p:nvPr>
        </p:nvSpPr>
        <p:spPr/>
        <p:txBody>
          <a:bodyPr/>
          <a:lstStyle/>
          <a:p>
            <a:r>
              <a:rPr lang="en-US" dirty="0"/>
              <a:t>New Employee Orientation</a:t>
            </a:r>
          </a:p>
        </p:txBody>
      </p:sp>
      <p:sp>
        <p:nvSpPr>
          <p:cNvPr id="3" name="Subtitle 2">
            <a:extLst>
              <a:ext uri="{FF2B5EF4-FFF2-40B4-BE49-F238E27FC236}">
                <a16:creationId xmlns:a16="http://schemas.microsoft.com/office/drawing/2014/main" id="{C9C20712-BA76-49AD-847A-FC118E85E46C}"/>
              </a:ext>
            </a:extLst>
          </p:cNvPr>
          <p:cNvSpPr>
            <a:spLocks noGrp="1"/>
          </p:cNvSpPr>
          <p:nvPr>
            <p:ph type="subTitle" idx="1"/>
          </p:nvPr>
        </p:nvSpPr>
        <p:spPr/>
        <p:txBody>
          <a:bodyPr/>
          <a:lstStyle/>
          <a:p>
            <a:r>
              <a:rPr lang="en-US" dirty="0"/>
              <a:t>College of Medicine</a:t>
            </a:r>
          </a:p>
        </p:txBody>
      </p:sp>
    </p:spTree>
    <p:extLst>
      <p:ext uri="{BB962C8B-B14F-4D97-AF65-F5344CB8AC3E}">
        <p14:creationId xmlns:p14="http://schemas.microsoft.com/office/powerpoint/2010/main" val="1226495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17892-6AF7-672B-0A97-894A9B4E63EE}"/>
              </a:ext>
            </a:extLst>
          </p:cNvPr>
          <p:cNvSpPr>
            <a:spLocks noGrp="1"/>
          </p:cNvSpPr>
          <p:nvPr>
            <p:ph type="title"/>
          </p:nvPr>
        </p:nvSpPr>
        <p:spPr/>
        <p:txBody>
          <a:bodyPr/>
          <a:lstStyle/>
          <a:p>
            <a:r>
              <a:rPr lang="en-US" dirty="0"/>
              <a:t>Training</a:t>
            </a:r>
          </a:p>
        </p:txBody>
      </p:sp>
      <p:sp>
        <p:nvSpPr>
          <p:cNvPr id="3" name="Content Placeholder 2">
            <a:extLst>
              <a:ext uri="{FF2B5EF4-FFF2-40B4-BE49-F238E27FC236}">
                <a16:creationId xmlns:a16="http://schemas.microsoft.com/office/drawing/2014/main" id="{11FFAAE3-4AC5-C270-C465-4E15E4696A9C}"/>
              </a:ext>
            </a:extLst>
          </p:cNvPr>
          <p:cNvSpPr>
            <a:spLocks noGrp="1"/>
          </p:cNvSpPr>
          <p:nvPr>
            <p:ph idx="1"/>
          </p:nvPr>
        </p:nvSpPr>
        <p:spPr/>
        <p:txBody>
          <a:bodyPr>
            <a:normAutofit fontScale="92500" lnSpcReduction="20000"/>
          </a:bodyPr>
          <a:lstStyle/>
          <a:p>
            <a:r>
              <a:rPr lang="en-US" dirty="0"/>
              <a:t>Required courses for all COM employees:</a:t>
            </a:r>
          </a:p>
          <a:p>
            <a:pPr lvl="1"/>
            <a:r>
              <a:rPr lang="en-US" dirty="0"/>
              <a:t>HIPAA (SH2303)</a:t>
            </a:r>
          </a:p>
          <a:p>
            <a:pPr lvl="1"/>
            <a:r>
              <a:rPr lang="en-US" dirty="0"/>
              <a:t>Texas Medical Privacy Act (SH2301)</a:t>
            </a:r>
          </a:p>
          <a:p>
            <a:pPr lvl="1"/>
            <a:r>
              <a:rPr lang="en-US" dirty="0"/>
              <a:t>CMS Medicare Fraud Waste &amp; Abuse (HO2302)</a:t>
            </a:r>
          </a:p>
          <a:p>
            <a:pPr lvl="1"/>
            <a:r>
              <a:rPr lang="en-US" dirty="0"/>
              <a:t>CMS General Compliance (HO2303)</a:t>
            </a:r>
          </a:p>
          <a:p>
            <a:pPr marL="457200" lvl="1" indent="0">
              <a:buNone/>
            </a:pPr>
            <a:endParaRPr lang="en-US" dirty="0"/>
          </a:p>
          <a:p>
            <a:r>
              <a:rPr lang="en-US" dirty="0"/>
              <a:t>To view training queue:</a:t>
            </a:r>
          </a:p>
          <a:p>
            <a:pPr lvl="2"/>
            <a:r>
              <a:rPr lang="en-US" dirty="0"/>
              <a:t>Go to your AccessUH home page: </a:t>
            </a:r>
            <a:r>
              <a:rPr lang="en-US" u="sng" dirty="0">
                <a:solidFill>
                  <a:srgbClr val="0070C0"/>
                </a:solidFill>
              </a:rPr>
              <a:t>accessuh.uh.edu/</a:t>
            </a:r>
            <a:r>
              <a:rPr lang="en-US" u="sng" dirty="0" err="1">
                <a:solidFill>
                  <a:srgbClr val="0070C0"/>
                </a:solidFill>
              </a:rPr>
              <a:t>index.php</a:t>
            </a:r>
            <a:endParaRPr lang="en-US" u="sng" dirty="0">
              <a:solidFill>
                <a:srgbClr val="0070C0"/>
              </a:solidFill>
            </a:endParaRPr>
          </a:p>
          <a:p>
            <a:pPr lvl="2"/>
            <a:r>
              <a:rPr lang="en-US" dirty="0"/>
              <a:t>Under “Administrative Services” click on the HR P.A.S.S. icon </a:t>
            </a:r>
          </a:p>
          <a:p>
            <a:pPr marL="914400" lvl="2" indent="0">
              <a:buNone/>
            </a:pPr>
            <a:endParaRPr lang="en-US" dirty="0"/>
          </a:p>
          <a:p>
            <a:pPr marL="914400" lvl="2" indent="0">
              <a:buNone/>
            </a:pPr>
            <a:endParaRPr lang="en-US" dirty="0"/>
          </a:p>
          <a:p>
            <a:pPr marL="914400" lvl="2" indent="0">
              <a:buNone/>
            </a:pPr>
            <a:endParaRPr lang="en-US" dirty="0"/>
          </a:p>
          <a:p>
            <a:pPr lvl="2"/>
            <a:r>
              <a:rPr lang="en-US" dirty="0"/>
              <a:t>Click on the Training tile</a:t>
            </a:r>
          </a:p>
          <a:p>
            <a:pPr marL="914400" lvl="2" indent="0">
              <a:buNone/>
            </a:pPr>
            <a:r>
              <a:rPr lang="en-US" dirty="0"/>
              <a:t>  </a:t>
            </a:r>
          </a:p>
          <a:p>
            <a:pPr marL="914400" lvl="2" indent="0">
              <a:buNone/>
            </a:pPr>
            <a:endParaRPr lang="en-US" dirty="0"/>
          </a:p>
          <a:p>
            <a:pPr marL="914400" lvl="2" indent="0">
              <a:buNone/>
            </a:pPr>
            <a:endParaRPr lang="en-US" dirty="0"/>
          </a:p>
          <a:p>
            <a:pPr lvl="2"/>
            <a:r>
              <a:rPr lang="en-US" dirty="0"/>
              <a:t>View Training Summary</a:t>
            </a:r>
          </a:p>
          <a:p>
            <a:pPr marL="914400" lvl="2" indent="0">
              <a:buNone/>
            </a:pPr>
            <a:endParaRPr lang="en-US" dirty="0"/>
          </a:p>
          <a:p>
            <a:pPr marL="457200" lvl="1" indent="0">
              <a:buNone/>
            </a:pPr>
            <a:endParaRPr lang="en-US" dirty="0"/>
          </a:p>
          <a:p>
            <a:pPr lvl="1"/>
            <a:endParaRPr lang="en-US" dirty="0"/>
          </a:p>
          <a:p>
            <a:pPr marL="457200" lvl="1" indent="0">
              <a:buNone/>
            </a:pPr>
            <a:endParaRPr lang="en-US" dirty="0"/>
          </a:p>
          <a:p>
            <a:pPr marL="914400" lvl="2" indent="0">
              <a:buNone/>
            </a:pPr>
            <a:endParaRPr lang="en-US" dirty="0"/>
          </a:p>
          <a:p>
            <a:pPr marL="457200" lvl="1" indent="0">
              <a:buNone/>
            </a:pPr>
            <a:endParaRPr lang="en-US" dirty="0"/>
          </a:p>
        </p:txBody>
      </p:sp>
      <p:pic>
        <p:nvPicPr>
          <p:cNvPr id="8" name="Picture 7">
            <a:extLst>
              <a:ext uri="{FF2B5EF4-FFF2-40B4-BE49-F238E27FC236}">
                <a16:creationId xmlns:a16="http://schemas.microsoft.com/office/drawing/2014/main" id="{9CC02F65-4F95-286A-0848-6A46209A4977}"/>
              </a:ext>
            </a:extLst>
          </p:cNvPr>
          <p:cNvPicPr>
            <a:picLocks noChangeAspect="1"/>
          </p:cNvPicPr>
          <p:nvPr/>
        </p:nvPicPr>
        <p:blipFill>
          <a:blip r:embed="rId2"/>
          <a:stretch>
            <a:fillRect/>
          </a:stretch>
        </p:blipFill>
        <p:spPr>
          <a:xfrm>
            <a:off x="2070855" y="3702449"/>
            <a:ext cx="690146" cy="700603"/>
          </a:xfrm>
          <a:prstGeom prst="rect">
            <a:avLst/>
          </a:prstGeom>
        </p:spPr>
      </p:pic>
      <p:pic>
        <p:nvPicPr>
          <p:cNvPr id="9" name="Picture 8">
            <a:extLst>
              <a:ext uri="{FF2B5EF4-FFF2-40B4-BE49-F238E27FC236}">
                <a16:creationId xmlns:a16="http://schemas.microsoft.com/office/drawing/2014/main" id="{72680458-E073-56BD-E621-9D9A427336AF}"/>
              </a:ext>
            </a:extLst>
          </p:cNvPr>
          <p:cNvPicPr>
            <a:picLocks noChangeAspect="1"/>
          </p:cNvPicPr>
          <p:nvPr/>
        </p:nvPicPr>
        <p:blipFill>
          <a:blip r:embed="rId3"/>
          <a:stretch>
            <a:fillRect/>
          </a:stretch>
        </p:blipFill>
        <p:spPr>
          <a:xfrm>
            <a:off x="2070855" y="4814241"/>
            <a:ext cx="803151" cy="638476"/>
          </a:xfrm>
          <a:prstGeom prst="rect">
            <a:avLst/>
          </a:prstGeom>
        </p:spPr>
      </p:pic>
      <p:pic>
        <p:nvPicPr>
          <p:cNvPr id="11" name="Picture 10">
            <a:extLst>
              <a:ext uri="{FF2B5EF4-FFF2-40B4-BE49-F238E27FC236}">
                <a16:creationId xmlns:a16="http://schemas.microsoft.com/office/drawing/2014/main" id="{0E80558E-AE05-9926-511B-24E374F7800B}"/>
              </a:ext>
            </a:extLst>
          </p:cNvPr>
          <p:cNvPicPr>
            <a:picLocks noChangeAspect="1"/>
          </p:cNvPicPr>
          <p:nvPr/>
        </p:nvPicPr>
        <p:blipFill>
          <a:blip r:embed="rId4"/>
          <a:stretch>
            <a:fillRect/>
          </a:stretch>
        </p:blipFill>
        <p:spPr>
          <a:xfrm>
            <a:off x="2070855" y="5808745"/>
            <a:ext cx="2235369" cy="608819"/>
          </a:xfrm>
          <a:prstGeom prst="rect">
            <a:avLst/>
          </a:prstGeom>
        </p:spPr>
      </p:pic>
    </p:spTree>
    <p:extLst>
      <p:ext uri="{BB962C8B-B14F-4D97-AF65-F5344CB8AC3E}">
        <p14:creationId xmlns:p14="http://schemas.microsoft.com/office/powerpoint/2010/main" val="3704249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8417A-0BF0-C8C7-D6AC-A7150D6CDB2C}"/>
              </a:ext>
            </a:extLst>
          </p:cNvPr>
          <p:cNvSpPr>
            <a:spLocks noGrp="1"/>
          </p:cNvSpPr>
          <p:nvPr>
            <p:ph type="title"/>
          </p:nvPr>
        </p:nvSpPr>
        <p:spPr/>
        <p:txBody>
          <a:bodyPr/>
          <a:lstStyle/>
          <a:p>
            <a:r>
              <a:rPr lang="en-US" dirty="0"/>
              <a:t>Training</a:t>
            </a:r>
          </a:p>
        </p:txBody>
      </p:sp>
      <p:sp>
        <p:nvSpPr>
          <p:cNvPr id="3" name="Content Placeholder 2">
            <a:extLst>
              <a:ext uri="{FF2B5EF4-FFF2-40B4-BE49-F238E27FC236}">
                <a16:creationId xmlns:a16="http://schemas.microsoft.com/office/drawing/2014/main" id="{5EEDF360-7815-40A6-7529-4BA9D23E4FE2}"/>
              </a:ext>
            </a:extLst>
          </p:cNvPr>
          <p:cNvSpPr>
            <a:spLocks noGrp="1"/>
          </p:cNvSpPr>
          <p:nvPr>
            <p:ph idx="1"/>
          </p:nvPr>
        </p:nvSpPr>
        <p:spPr/>
        <p:txBody>
          <a:bodyPr>
            <a:normAutofit fontScale="92500" lnSpcReduction="20000"/>
          </a:bodyPr>
          <a:lstStyle/>
          <a:p>
            <a:r>
              <a:rPr lang="en-US" dirty="0"/>
              <a:t>How to Access:</a:t>
            </a:r>
          </a:p>
          <a:p>
            <a:pPr lvl="2"/>
            <a:r>
              <a:rPr lang="en-US" dirty="0"/>
              <a:t>Go to your AccessUH home page: </a:t>
            </a:r>
            <a:r>
              <a:rPr lang="en-US" dirty="0">
                <a:hlinkClick r:id="rId2"/>
              </a:rPr>
              <a:t>https://accessuh.uh.edu/login.php</a:t>
            </a:r>
            <a:r>
              <a:rPr lang="en-US" dirty="0"/>
              <a:t> </a:t>
            </a:r>
            <a:endParaRPr lang="en-US" u="sng" dirty="0">
              <a:solidFill>
                <a:srgbClr val="0070C0"/>
              </a:solidFill>
            </a:endParaRPr>
          </a:p>
          <a:p>
            <a:pPr lvl="2"/>
            <a:r>
              <a:rPr lang="en-US" dirty="0"/>
              <a:t>Under “Administrative Services” click on the HR P.A.S.S. icon </a:t>
            </a:r>
          </a:p>
          <a:p>
            <a:pPr marL="914400" lvl="2" indent="0">
              <a:buNone/>
            </a:pPr>
            <a:endParaRPr lang="en-US" dirty="0"/>
          </a:p>
          <a:p>
            <a:pPr marL="914400" lvl="2" indent="0">
              <a:buNone/>
            </a:pPr>
            <a:endParaRPr lang="en-US" dirty="0"/>
          </a:p>
          <a:p>
            <a:pPr marL="914400" lvl="2" indent="0">
              <a:buNone/>
            </a:pPr>
            <a:endParaRPr lang="en-US" dirty="0"/>
          </a:p>
          <a:p>
            <a:pPr lvl="2"/>
            <a:r>
              <a:rPr lang="en-US" dirty="0"/>
              <a:t>Click on the Training tile</a:t>
            </a:r>
          </a:p>
          <a:p>
            <a:pPr marL="914400" lvl="2" indent="0">
              <a:buNone/>
            </a:pPr>
            <a:r>
              <a:rPr lang="en-US" dirty="0"/>
              <a:t>  </a:t>
            </a:r>
          </a:p>
          <a:p>
            <a:pPr marL="914400" lvl="2" indent="0">
              <a:buNone/>
            </a:pPr>
            <a:endParaRPr lang="en-US" dirty="0"/>
          </a:p>
          <a:p>
            <a:pPr marL="914400" lvl="2" indent="0">
              <a:buNone/>
            </a:pPr>
            <a:endParaRPr lang="en-US" dirty="0"/>
          </a:p>
          <a:p>
            <a:pPr lvl="2"/>
            <a:r>
              <a:rPr lang="en-US" dirty="0"/>
              <a:t>Request Training Enrollment </a:t>
            </a:r>
          </a:p>
          <a:p>
            <a:pPr lvl="2"/>
            <a:endParaRPr lang="en-US" dirty="0"/>
          </a:p>
          <a:p>
            <a:pPr lvl="2"/>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lvl="2"/>
            <a:r>
              <a:rPr lang="en-US" dirty="0"/>
              <a:t>Search by Course Name or Search by Course Number </a:t>
            </a:r>
          </a:p>
          <a:p>
            <a:pPr lvl="1"/>
            <a:endParaRPr lang="en-US" dirty="0"/>
          </a:p>
        </p:txBody>
      </p:sp>
      <p:pic>
        <p:nvPicPr>
          <p:cNvPr id="4" name="Picture 3">
            <a:extLst>
              <a:ext uri="{FF2B5EF4-FFF2-40B4-BE49-F238E27FC236}">
                <a16:creationId xmlns:a16="http://schemas.microsoft.com/office/drawing/2014/main" id="{EABF06D1-0C41-2345-97AD-C814C7A98391}"/>
              </a:ext>
            </a:extLst>
          </p:cNvPr>
          <p:cNvPicPr>
            <a:picLocks noChangeAspect="1"/>
          </p:cNvPicPr>
          <p:nvPr/>
        </p:nvPicPr>
        <p:blipFill>
          <a:blip r:embed="rId3"/>
          <a:stretch>
            <a:fillRect/>
          </a:stretch>
        </p:blipFill>
        <p:spPr>
          <a:xfrm>
            <a:off x="2115244" y="1882527"/>
            <a:ext cx="690146" cy="700603"/>
          </a:xfrm>
          <a:prstGeom prst="rect">
            <a:avLst/>
          </a:prstGeom>
        </p:spPr>
      </p:pic>
      <p:pic>
        <p:nvPicPr>
          <p:cNvPr id="5" name="Picture 4">
            <a:extLst>
              <a:ext uri="{FF2B5EF4-FFF2-40B4-BE49-F238E27FC236}">
                <a16:creationId xmlns:a16="http://schemas.microsoft.com/office/drawing/2014/main" id="{F88DEB2E-06B7-2FD5-C2BD-B0C5463B5044}"/>
              </a:ext>
            </a:extLst>
          </p:cNvPr>
          <p:cNvPicPr>
            <a:picLocks noChangeAspect="1"/>
          </p:cNvPicPr>
          <p:nvPr/>
        </p:nvPicPr>
        <p:blipFill>
          <a:blip r:embed="rId4"/>
          <a:stretch>
            <a:fillRect/>
          </a:stretch>
        </p:blipFill>
        <p:spPr>
          <a:xfrm>
            <a:off x="2115244" y="2905542"/>
            <a:ext cx="803151" cy="638476"/>
          </a:xfrm>
          <a:prstGeom prst="rect">
            <a:avLst/>
          </a:prstGeom>
        </p:spPr>
      </p:pic>
      <p:pic>
        <p:nvPicPr>
          <p:cNvPr id="7" name="Picture 6">
            <a:extLst>
              <a:ext uri="{FF2B5EF4-FFF2-40B4-BE49-F238E27FC236}">
                <a16:creationId xmlns:a16="http://schemas.microsoft.com/office/drawing/2014/main" id="{FAFCF02D-5E42-11A4-4843-073D7E6094F6}"/>
              </a:ext>
            </a:extLst>
          </p:cNvPr>
          <p:cNvPicPr>
            <a:picLocks noChangeAspect="1"/>
          </p:cNvPicPr>
          <p:nvPr/>
        </p:nvPicPr>
        <p:blipFill>
          <a:blip r:embed="rId5"/>
          <a:stretch>
            <a:fillRect/>
          </a:stretch>
        </p:blipFill>
        <p:spPr>
          <a:xfrm>
            <a:off x="2115244" y="4031557"/>
            <a:ext cx="1694796" cy="1430321"/>
          </a:xfrm>
          <a:prstGeom prst="rect">
            <a:avLst/>
          </a:prstGeom>
        </p:spPr>
      </p:pic>
    </p:spTree>
    <p:extLst>
      <p:ext uri="{BB962C8B-B14F-4D97-AF65-F5344CB8AC3E}">
        <p14:creationId xmlns:p14="http://schemas.microsoft.com/office/powerpoint/2010/main" val="2082423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72CDB-1DF0-2DA6-68C8-AB2F4CB07924}"/>
              </a:ext>
            </a:extLst>
          </p:cNvPr>
          <p:cNvSpPr>
            <a:spLocks noGrp="1"/>
          </p:cNvSpPr>
          <p:nvPr>
            <p:ph type="title"/>
          </p:nvPr>
        </p:nvSpPr>
        <p:spPr>
          <a:xfrm>
            <a:off x="0" y="1"/>
            <a:ext cx="12192000" cy="693906"/>
          </a:xfrm>
        </p:spPr>
        <p:txBody>
          <a:bodyPr anchor="ctr">
            <a:normAutofit/>
          </a:bodyPr>
          <a:lstStyle/>
          <a:p>
            <a:r>
              <a:rPr lang="en-US" dirty="0"/>
              <a:t>Parking </a:t>
            </a:r>
          </a:p>
        </p:txBody>
      </p:sp>
      <p:sp>
        <p:nvSpPr>
          <p:cNvPr id="3" name="Content Placeholder 2">
            <a:extLst>
              <a:ext uri="{FF2B5EF4-FFF2-40B4-BE49-F238E27FC236}">
                <a16:creationId xmlns:a16="http://schemas.microsoft.com/office/drawing/2014/main" id="{F7884EF1-DFCE-8672-366D-C8DCB56CB1B4}"/>
              </a:ext>
            </a:extLst>
          </p:cNvPr>
          <p:cNvSpPr>
            <a:spLocks noGrp="1"/>
          </p:cNvSpPr>
          <p:nvPr>
            <p:ph sz="half" idx="1"/>
          </p:nvPr>
        </p:nvSpPr>
        <p:spPr>
          <a:xfrm>
            <a:off x="838201" y="1479547"/>
            <a:ext cx="5181600" cy="4351338"/>
          </a:xfrm>
        </p:spPr>
        <p:txBody>
          <a:bodyPr>
            <a:normAutofit lnSpcReduction="10000"/>
          </a:bodyPr>
          <a:lstStyle/>
          <a:p>
            <a:r>
              <a:rPr lang="en-US" dirty="0"/>
              <a:t>View Parking Permits homepage for Faculty &amp; Staff here:</a:t>
            </a:r>
          </a:p>
          <a:p>
            <a:pPr lvl="1"/>
            <a:r>
              <a:rPr lang="en-US" sz="2800" dirty="0">
                <a:solidFill>
                  <a:srgbClr val="C00000"/>
                </a:solidFill>
                <a:hlinkClick r:id="rId2"/>
              </a:rPr>
              <a:t>https://uh.edu/parking/parking-on-campus/permits/</a:t>
            </a:r>
            <a:r>
              <a:rPr lang="en-US" sz="2800" dirty="0">
                <a:solidFill>
                  <a:srgbClr val="C00000"/>
                </a:solidFill>
              </a:rPr>
              <a:t> </a:t>
            </a:r>
          </a:p>
          <a:p>
            <a:pPr lvl="1"/>
            <a:r>
              <a:rPr lang="en-US" sz="2800" dirty="0">
                <a:solidFill>
                  <a:srgbClr val="C00000"/>
                </a:solidFill>
              </a:rPr>
              <a:t>College of Medicine Parking located in Zone G for Med1 Building staff and Zone D for UH Health FCC staff (clinic)</a:t>
            </a:r>
          </a:p>
          <a:p>
            <a:pPr marL="457200" lvl="1" indent="0"/>
            <a:endParaRPr lang="en-US" sz="2800" dirty="0">
              <a:solidFill>
                <a:srgbClr val="C00000"/>
              </a:solidFill>
            </a:endParaRPr>
          </a:p>
        </p:txBody>
      </p:sp>
      <p:pic>
        <p:nvPicPr>
          <p:cNvPr id="5" name="Picture 4">
            <a:extLst>
              <a:ext uri="{FF2B5EF4-FFF2-40B4-BE49-F238E27FC236}">
                <a16:creationId xmlns:a16="http://schemas.microsoft.com/office/drawing/2014/main" id="{19A3D93E-1DE6-06A6-CEFE-1FBC48CB35E2}"/>
              </a:ext>
            </a:extLst>
          </p:cNvPr>
          <p:cNvPicPr>
            <a:picLocks noChangeAspect="1"/>
          </p:cNvPicPr>
          <p:nvPr/>
        </p:nvPicPr>
        <p:blipFill>
          <a:blip r:embed="rId3"/>
          <a:stretch>
            <a:fillRect/>
          </a:stretch>
        </p:blipFill>
        <p:spPr>
          <a:xfrm>
            <a:off x="6172199" y="1479548"/>
            <a:ext cx="5838067" cy="3911504"/>
          </a:xfrm>
          <a:prstGeom prst="rect">
            <a:avLst/>
          </a:prstGeom>
          <a:noFill/>
        </p:spPr>
      </p:pic>
      <p:sp>
        <p:nvSpPr>
          <p:cNvPr id="6" name="Star: 5 Points 5">
            <a:extLst>
              <a:ext uri="{FF2B5EF4-FFF2-40B4-BE49-F238E27FC236}">
                <a16:creationId xmlns:a16="http://schemas.microsoft.com/office/drawing/2014/main" id="{3D7F890C-2C0E-3DB4-24E9-4658AFF9258E}"/>
              </a:ext>
            </a:extLst>
          </p:cNvPr>
          <p:cNvSpPr/>
          <p:nvPr/>
        </p:nvSpPr>
        <p:spPr>
          <a:xfrm>
            <a:off x="10440188" y="4671060"/>
            <a:ext cx="189712" cy="149237"/>
          </a:xfrm>
          <a:prstGeom prst="star5">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8D396845-ADAE-6F1B-D228-40F3CDAC4BD1}"/>
              </a:ext>
            </a:extLst>
          </p:cNvPr>
          <p:cNvSpPr/>
          <p:nvPr/>
        </p:nvSpPr>
        <p:spPr>
          <a:xfrm>
            <a:off x="9128760" y="4259580"/>
            <a:ext cx="190499" cy="170193"/>
          </a:xfrm>
          <a:prstGeom prst="star5">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016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CDE52-CF62-096B-AB15-1F0D33D5E75B}"/>
              </a:ext>
            </a:extLst>
          </p:cNvPr>
          <p:cNvSpPr>
            <a:spLocks noGrp="1"/>
          </p:cNvSpPr>
          <p:nvPr>
            <p:ph type="title"/>
          </p:nvPr>
        </p:nvSpPr>
        <p:spPr/>
        <p:txBody>
          <a:bodyPr/>
          <a:lstStyle/>
          <a:p>
            <a:r>
              <a:rPr lang="en-US" dirty="0"/>
              <a:t>Cougar Card/ Badge</a:t>
            </a:r>
          </a:p>
        </p:txBody>
      </p:sp>
      <p:sp>
        <p:nvSpPr>
          <p:cNvPr id="5" name="Content Placeholder 4">
            <a:extLst>
              <a:ext uri="{FF2B5EF4-FFF2-40B4-BE49-F238E27FC236}">
                <a16:creationId xmlns:a16="http://schemas.microsoft.com/office/drawing/2014/main" id="{89E260CC-A044-1B65-9EF8-ED611E692286}"/>
              </a:ext>
            </a:extLst>
          </p:cNvPr>
          <p:cNvSpPr>
            <a:spLocks noGrp="1"/>
          </p:cNvSpPr>
          <p:nvPr>
            <p:ph idx="1"/>
          </p:nvPr>
        </p:nvSpPr>
        <p:spPr/>
        <p:txBody>
          <a:bodyPr>
            <a:normAutofit/>
          </a:bodyPr>
          <a:lstStyle/>
          <a:p>
            <a:r>
              <a:rPr lang="en-US" dirty="0"/>
              <a:t>Get Your Cougar Card</a:t>
            </a:r>
          </a:p>
          <a:p>
            <a:pPr lvl="1"/>
            <a:r>
              <a:rPr lang="en-US" b="1" i="0" dirty="0">
                <a:solidFill>
                  <a:srgbClr val="111111"/>
                </a:solidFill>
                <a:effectLst/>
                <a:latin typeface="Source Sans Pro" panose="020B0503030403020204" pitchFamily="34" charset="0"/>
              </a:rPr>
              <a:t>Complete online photo submission</a:t>
            </a:r>
          </a:p>
          <a:p>
            <a:pPr lvl="2"/>
            <a:r>
              <a:rPr lang="en-US" b="0" i="0" dirty="0">
                <a:solidFill>
                  <a:srgbClr val="111111"/>
                </a:solidFill>
                <a:effectLst/>
                <a:latin typeface="Source Sans Pro" panose="020B0503030403020204" pitchFamily="34" charset="0"/>
              </a:rPr>
              <a:t>To get your Cougar Card, first complete the online photo submission in AccessUH Cougar Card Connect. Please allow 24-48 business hours for your photo to be reviewed. Once your photo submission is reviewed you will receive a confirmation email indicating that your photo has been approved or denied.</a:t>
            </a:r>
          </a:p>
          <a:p>
            <a:pPr lvl="1"/>
            <a:r>
              <a:rPr lang="en-US" b="1" i="0" dirty="0">
                <a:solidFill>
                  <a:srgbClr val="111111"/>
                </a:solidFill>
                <a:effectLst/>
                <a:latin typeface="Source Sans Pro" panose="020B0503030403020204" pitchFamily="34" charset="0"/>
              </a:rPr>
              <a:t>Pick up your Cougar Card</a:t>
            </a:r>
          </a:p>
          <a:p>
            <a:pPr lvl="2"/>
            <a:r>
              <a:rPr lang="en-US" b="0" i="0" dirty="0">
                <a:solidFill>
                  <a:srgbClr val="111111"/>
                </a:solidFill>
                <a:effectLst/>
                <a:latin typeface="Source Sans Pro" panose="020B0503030403020204" pitchFamily="34" charset="0"/>
              </a:rPr>
              <a:t>Once your online photo submission is approved, please schedule an appointment or join our virtual line for same day assistance through AccessUH </a:t>
            </a:r>
            <a:r>
              <a:rPr lang="en-US" b="0" i="0" dirty="0" err="1">
                <a:solidFill>
                  <a:srgbClr val="111111"/>
                </a:solidFill>
                <a:effectLst/>
                <a:latin typeface="Source Sans Pro" panose="020B0503030403020204" pitchFamily="34" charset="0"/>
              </a:rPr>
              <a:t>CougarQ</a:t>
            </a:r>
            <a:r>
              <a:rPr lang="en-US" b="0" i="0" dirty="0">
                <a:solidFill>
                  <a:srgbClr val="111111"/>
                </a:solidFill>
                <a:effectLst/>
                <a:latin typeface="Source Sans Pro" panose="020B0503030403020204" pitchFamily="34" charset="0"/>
              </a:rPr>
              <a:t> Queuing and Appointments. Your Cougar Card will be printed at the time of your appointment.</a:t>
            </a:r>
          </a:p>
          <a:p>
            <a:pPr lvl="1"/>
            <a:r>
              <a:rPr lang="en-US" b="0" i="0" dirty="0">
                <a:solidFill>
                  <a:srgbClr val="111111"/>
                </a:solidFill>
                <a:effectLst/>
                <a:latin typeface="Source Sans Pro" panose="020B0503030403020204" pitchFamily="34" charset="0"/>
              </a:rPr>
              <a:t>Please note: if you are attending </a:t>
            </a:r>
            <a:r>
              <a:rPr lang="en-US" b="1" i="0" dirty="0">
                <a:solidFill>
                  <a:srgbClr val="111111"/>
                </a:solidFill>
                <a:effectLst/>
                <a:latin typeface="Source Sans Pro" panose="020B0503030403020204" pitchFamily="34" charset="0"/>
              </a:rPr>
              <a:t>New Student Orientation</a:t>
            </a:r>
            <a:r>
              <a:rPr lang="en-US" b="0" i="0" dirty="0">
                <a:solidFill>
                  <a:srgbClr val="111111"/>
                </a:solidFill>
                <a:effectLst/>
                <a:latin typeface="Source Sans Pro" panose="020B0503030403020204" pitchFamily="34" charset="0"/>
              </a:rPr>
              <a:t>, you will receive specific instructions on how to get your Cougar Card. For more information, </a:t>
            </a:r>
            <a:r>
              <a:rPr lang="en-US" b="0" i="0" u="none" strike="noStrike" dirty="0">
                <a:solidFill>
                  <a:srgbClr val="C8102E"/>
                </a:solidFill>
                <a:effectLst/>
                <a:latin typeface="Source Sans Pro" panose="020B0503030403020204" pitchFamily="34" charset="0"/>
                <a:hlinkClick r:id="rId2"/>
              </a:rPr>
              <a:t>visit</a:t>
            </a:r>
            <a:r>
              <a:rPr lang="en-US" b="0" i="0" dirty="0">
                <a:solidFill>
                  <a:srgbClr val="111111"/>
                </a:solidFill>
                <a:effectLst/>
                <a:latin typeface="Source Sans Pro" panose="020B0503030403020204" pitchFamily="34" charset="0"/>
              </a:rPr>
              <a:t> our New Student Orientation page.</a:t>
            </a:r>
          </a:p>
          <a:p>
            <a:pPr marL="0" indent="0">
              <a:buNone/>
            </a:pPr>
            <a:endParaRPr lang="en-US" dirty="0"/>
          </a:p>
        </p:txBody>
      </p:sp>
    </p:spTree>
    <p:extLst>
      <p:ext uri="{BB962C8B-B14F-4D97-AF65-F5344CB8AC3E}">
        <p14:creationId xmlns:p14="http://schemas.microsoft.com/office/powerpoint/2010/main" val="1135985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BBDF-00BB-156F-775D-CB1B4A7DBC09}"/>
              </a:ext>
            </a:extLst>
          </p:cNvPr>
          <p:cNvSpPr>
            <a:spLocks noGrp="1"/>
          </p:cNvSpPr>
          <p:nvPr>
            <p:ph type="title"/>
          </p:nvPr>
        </p:nvSpPr>
        <p:spPr/>
        <p:txBody>
          <a:bodyPr/>
          <a:lstStyle/>
          <a:p>
            <a:r>
              <a:rPr lang="en-US" dirty="0"/>
              <a:t>Alternative Work Arrangement - COM</a:t>
            </a:r>
          </a:p>
        </p:txBody>
      </p:sp>
      <p:sp>
        <p:nvSpPr>
          <p:cNvPr id="3" name="Content Placeholder 2">
            <a:extLst>
              <a:ext uri="{FF2B5EF4-FFF2-40B4-BE49-F238E27FC236}">
                <a16:creationId xmlns:a16="http://schemas.microsoft.com/office/drawing/2014/main" id="{BACAC752-F10A-6033-0312-07ED30A6E890}"/>
              </a:ext>
            </a:extLst>
          </p:cNvPr>
          <p:cNvSpPr>
            <a:spLocks noGrp="1"/>
          </p:cNvSpPr>
          <p:nvPr>
            <p:ph idx="1"/>
          </p:nvPr>
        </p:nvSpPr>
        <p:spPr/>
        <p:txBody>
          <a:bodyPr/>
          <a:lstStyle/>
          <a:p>
            <a:r>
              <a:rPr lang="en-US" dirty="0">
                <a:hlinkClick r:id="rId2"/>
              </a:rPr>
              <a:t>University of Houston - Alternative Work Arrangement Overview</a:t>
            </a:r>
            <a:endParaRPr lang="en-US" dirty="0"/>
          </a:p>
          <a:p>
            <a:r>
              <a:rPr lang="en-US" dirty="0"/>
              <a:t>Arrangement offered at the College of Medicine –</a:t>
            </a:r>
          </a:p>
          <a:p>
            <a:pPr lvl="1"/>
            <a:r>
              <a:rPr lang="en-US" dirty="0"/>
              <a:t>Hybrid/Alternative Work Locations (some work on-site and some off-site) </a:t>
            </a:r>
          </a:p>
          <a:p>
            <a:r>
              <a:rPr lang="en-US" dirty="0"/>
              <a:t>6-month orientation required for all College of Medicine employees (subject to COM Dean, Department Chair, AVP, and direct-supervisor approval)</a:t>
            </a:r>
          </a:p>
          <a:p>
            <a:pPr lvl="1"/>
            <a:r>
              <a:rPr lang="en-US" dirty="0"/>
              <a:t>Includes transfers from University as well as roles</a:t>
            </a:r>
          </a:p>
          <a:p>
            <a:r>
              <a:rPr lang="en-US" dirty="0"/>
              <a:t>Approval timeline: ~4 weeks </a:t>
            </a:r>
          </a:p>
          <a:p>
            <a:endParaRPr lang="en-US" dirty="0"/>
          </a:p>
        </p:txBody>
      </p:sp>
    </p:spTree>
    <p:extLst>
      <p:ext uri="{BB962C8B-B14F-4D97-AF65-F5344CB8AC3E}">
        <p14:creationId xmlns:p14="http://schemas.microsoft.com/office/powerpoint/2010/main" val="1685778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D7C6D-4147-8275-300A-E38C5B493B86}"/>
              </a:ext>
            </a:extLst>
          </p:cNvPr>
          <p:cNvSpPr>
            <a:spLocks noGrp="1"/>
          </p:cNvSpPr>
          <p:nvPr>
            <p:ph type="title"/>
          </p:nvPr>
        </p:nvSpPr>
        <p:spPr/>
        <p:txBody>
          <a:bodyPr/>
          <a:lstStyle/>
          <a:p>
            <a:r>
              <a:rPr lang="en-US" dirty="0"/>
              <a:t>Employee Grievances</a:t>
            </a:r>
          </a:p>
        </p:txBody>
      </p:sp>
      <p:sp>
        <p:nvSpPr>
          <p:cNvPr id="4" name="Text Placeholder 3">
            <a:extLst>
              <a:ext uri="{FF2B5EF4-FFF2-40B4-BE49-F238E27FC236}">
                <a16:creationId xmlns:a16="http://schemas.microsoft.com/office/drawing/2014/main" id="{BAB78DDF-3EED-47F6-DF4A-5EC3545AE6E5}"/>
              </a:ext>
            </a:extLst>
          </p:cNvPr>
          <p:cNvSpPr>
            <a:spLocks noGrp="1"/>
          </p:cNvSpPr>
          <p:nvPr>
            <p:ph type="body" idx="1"/>
          </p:nvPr>
        </p:nvSpPr>
        <p:spPr/>
        <p:txBody>
          <a:bodyPr/>
          <a:lstStyle/>
          <a:p>
            <a:r>
              <a:rPr lang="en-US" dirty="0"/>
              <a:t>STAFF</a:t>
            </a:r>
          </a:p>
        </p:txBody>
      </p:sp>
      <p:sp>
        <p:nvSpPr>
          <p:cNvPr id="3" name="Content Placeholder 2">
            <a:extLst>
              <a:ext uri="{FF2B5EF4-FFF2-40B4-BE49-F238E27FC236}">
                <a16:creationId xmlns:a16="http://schemas.microsoft.com/office/drawing/2014/main" id="{0C4632AE-4E2B-4E08-AF8F-99EF96077A60}"/>
              </a:ext>
            </a:extLst>
          </p:cNvPr>
          <p:cNvSpPr>
            <a:spLocks noGrp="1"/>
          </p:cNvSpPr>
          <p:nvPr>
            <p:ph sz="half" idx="2"/>
          </p:nvPr>
        </p:nvSpPr>
        <p:spPr/>
        <p:txBody>
          <a:bodyPr/>
          <a:lstStyle/>
          <a:p>
            <a:r>
              <a:rPr lang="en-US" dirty="0"/>
              <a:t>MAPP 02.04.01</a:t>
            </a:r>
          </a:p>
          <a:p>
            <a:r>
              <a:rPr lang="en-US" dirty="0"/>
              <a:t>COM Contact:</a:t>
            </a:r>
          </a:p>
          <a:p>
            <a:pPr lvl="1"/>
            <a:r>
              <a:rPr lang="en-US" b="1" dirty="0"/>
              <a:t>Marie Jeanne Nisnisan, MHA</a:t>
            </a:r>
          </a:p>
          <a:p>
            <a:pPr lvl="1"/>
            <a:r>
              <a:rPr lang="en-US" i="1" dirty="0"/>
              <a:t>College Business Administrator – HR</a:t>
            </a:r>
          </a:p>
          <a:p>
            <a:pPr lvl="1"/>
            <a:r>
              <a:rPr lang="en-US" dirty="0"/>
              <a:t>Email: </a:t>
            </a:r>
            <a:r>
              <a:rPr lang="en-US" dirty="0">
                <a:hlinkClick r:id="rId2"/>
              </a:rPr>
              <a:t>Mmnisnis@central.uh.edu</a:t>
            </a:r>
            <a:endParaRPr lang="en-US" dirty="0"/>
          </a:p>
          <a:p>
            <a:pPr lvl="1"/>
            <a:r>
              <a:rPr lang="en-US" dirty="0"/>
              <a:t>Phone:</a:t>
            </a:r>
          </a:p>
          <a:p>
            <a:pPr marL="457200" lvl="1" indent="0">
              <a:buNone/>
            </a:pPr>
            <a:r>
              <a:rPr lang="en-US" dirty="0"/>
              <a:t>(713) 743-8997</a:t>
            </a:r>
          </a:p>
        </p:txBody>
      </p:sp>
      <p:sp>
        <p:nvSpPr>
          <p:cNvPr id="5" name="Text Placeholder 4">
            <a:extLst>
              <a:ext uri="{FF2B5EF4-FFF2-40B4-BE49-F238E27FC236}">
                <a16:creationId xmlns:a16="http://schemas.microsoft.com/office/drawing/2014/main" id="{EA2775B2-E256-9384-EFAB-AAED6FD6B031}"/>
              </a:ext>
            </a:extLst>
          </p:cNvPr>
          <p:cNvSpPr>
            <a:spLocks noGrp="1"/>
          </p:cNvSpPr>
          <p:nvPr>
            <p:ph type="body" sz="quarter" idx="3"/>
          </p:nvPr>
        </p:nvSpPr>
        <p:spPr/>
        <p:txBody>
          <a:bodyPr/>
          <a:lstStyle/>
          <a:p>
            <a:r>
              <a:rPr lang="en-US" dirty="0"/>
              <a:t>FACULTY</a:t>
            </a:r>
          </a:p>
        </p:txBody>
      </p:sp>
      <p:sp>
        <p:nvSpPr>
          <p:cNvPr id="6" name="Content Placeholder 5">
            <a:extLst>
              <a:ext uri="{FF2B5EF4-FFF2-40B4-BE49-F238E27FC236}">
                <a16:creationId xmlns:a16="http://schemas.microsoft.com/office/drawing/2014/main" id="{90A8ACA1-521B-6C3A-75C1-BB607D447224}"/>
              </a:ext>
            </a:extLst>
          </p:cNvPr>
          <p:cNvSpPr>
            <a:spLocks noGrp="1"/>
          </p:cNvSpPr>
          <p:nvPr>
            <p:ph sz="quarter" idx="4"/>
          </p:nvPr>
        </p:nvSpPr>
        <p:spPr/>
        <p:txBody>
          <a:bodyPr/>
          <a:lstStyle/>
          <a:p>
            <a:r>
              <a:rPr lang="en-US" dirty="0">
                <a:hlinkClick r:id="rId3"/>
              </a:rPr>
              <a:t>University Grievance Policy</a:t>
            </a:r>
            <a:endParaRPr lang="en-US" dirty="0"/>
          </a:p>
          <a:p>
            <a:r>
              <a:rPr lang="en-US" dirty="0"/>
              <a:t>COM Contact:</a:t>
            </a:r>
          </a:p>
          <a:p>
            <a:pPr lvl="1"/>
            <a:r>
              <a:rPr lang="en-US" b="1" dirty="0"/>
              <a:t>Dr. Jacqueline Levesque</a:t>
            </a:r>
          </a:p>
          <a:p>
            <a:pPr lvl="1"/>
            <a:r>
              <a:rPr lang="en-US" i="1" dirty="0"/>
              <a:t>Associate Dean, GME &amp; Faculty Affairs</a:t>
            </a:r>
          </a:p>
          <a:p>
            <a:pPr lvl="1"/>
            <a:r>
              <a:rPr lang="en-US" dirty="0"/>
              <a:t>Email: </a:t>
            </a:r>
            <a:r>
              <a:rPr lang="en-US" dirty="0">
                <a:hlinkClick r:id="rId4"/>
              </a:rPr>
              <a:t>jelevesq@central.uh.edu</a:t>
            </a:r>
            <a:endParaRPr lang="en-US" dirty="0"/>
          </a:p>
          <a:p>
            <a:pPr lvl="1"/>
            <a:r>
              <a:rPr lang="en-US" dirty="0"/>
              <a:t>Phone:</a:t>
            </a:r>
          </a:p>
          <a:p>
            <a:pPr marL="457200" lvl="1" indent="0">
              <a:buNone/>
            </a:pPr>
            <a:r>
              <a:rPr lang="en-US" dirty="0"/>
              <a:t>  (713) 743-9564</a:t>
            </a:r>
          </a:p>
        </p:txBody>
      </p:sp>
    </p:spTree>
    <p:extLst>
      <p:ext uri="{BB962C8B-B14F-4D97-AF65-F5344CB8AC3E}">
        <p14:creationId xmlns:p14="http://schemas.microsoft.com/office/powerpoint/2010/main" val="1580505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20B35-B605-1DA0-7F54-1E0C305CB629}"/>
              </a:ext>
            </a:extLst>
          </p:cNvPr>
          <p:cNvSpPr>
            <a:spLocks noGrp="1"/>
          </p:cNvSpPr>
          <p:nvPr>
            <p:ph type="title"/>
          </p:nvPr>
        </p:nvSpPr>
        <p:spPr/>
        <p:txBody>
          <a:bodyPr/>
          <a:lstStyle/>
          <a:p>
            <a:r>
              <a:rPr lang="en-US" dirty="0"/>
              <a:t>Department Resources </a:t>
            </a:r>
          </a:p>
        </p:txBody>
      </p:sp>
      <p:sp>
        <p:nvSpPr>
          <p:cNvPr id="3" name="Text Placeholder 2">
            <a:extLst>
              <a:ext uri="{FF2B5EF4-FFF2-40B4-BE49-F238E27FC236}">
                <a16:creationId xmlns:a16="http://schemas.microsoft.com/office/drawing/2014/main" id="{8B0BCB63-7B4C-4F6A-EA71-D6A9B675855E}"/>
              </a:ext>
            </a:extLst>
          </p:cNvPr>
          <p:cNvSpPr>
            <a:spLocks noGrp="1"/>
          </p:cNvSpPr>
          <p:nvPr>
            <p:ph type="body" idx="1"/>
          </p:nvPr>
        </p:nvSpPr>
        <p:spPr>
          <a:xfrm>
            <a:off x="763588" y="1358821"/>
            <a:ext cx="5647644" cy="823912"/>
          </a:xfrm>
        </p:spPr>
        <p:txBody>
          <a:bodyPr/>
          <a:lstStyle/>
          <a:p>
            <a:r>
              <a:rPr lang="en-US" dirty="0"/>
              <a:t>College Business Administrator - HR</a:t>
            </a:r>
          </a:p>
        </p:txBody>
      </p:sp>
      <p:sp>
        <p:nvSpPr>
          <p:cNvPr id="4" name="Content Placeholder 3">
            <a:extLst>
              <a:ext uri="{FF2B5EF4-FFF2-40B4-BE49-F238E27FC236}">
                <a16:creationId xmlns:a16="http://schemas.microsoft.com/office/drawing/2014/main" id="{E3B57806-CA3C-CCEE-F232-DB2EAFAA535E}"/>
              </a:ext>
            </a:extLst>
          </p:cNvPr>
          <p:cNvSpPr>
            <a:spLocks noGrp="1"/>
          </p:cNvSpPr>
          <p:nvPr>
            <p:ph sz="half" idx="2"/>
          </p:nvPr>
        </p:nvSpPr>
        <p:spPr/>
        <p:txBody>
          <a:bodyPr>
            <a:normAutofit/>
          </a:bodyPr>
          <a:lstStyle/>
          <a:p>
            <a:pPr marL="457200" lvl="1" indent="0">
              <a:buNone/>
            </a:pPr>
            <a:r>
              <a:rPr lang="en-US" sz="2000" dirty="0"/>
              <a:t>Marie Jeanne Nisnisan, MHA</a:t>
            </a:r>
          </a:p>
          <a:p>
            <a:pPr marL="457200" lvl="1" indent="0">
              <a:buNone/>
            </a:pPr>
            <a:r>
              <a:rPr lang="en-US" sz="2000" dirty="0"/>
              <a:t>E: </a:t>
            </a:r>
            <a:r>
              <a:rPr lang="en-US" sz="2000" dirty="0">
                <a:hlinkClick r:id="rId2"/>
              </a:rPr>
              <a:t>Mmnisnis@cougarnet.uh.edu</a:t>
            </a:r>
            <a:endParaRPr lang="en-US" sz="2000" dirty="0"/>
          </a:p>
          <a:p>
            <a:pPr marL="457200" lvl="1" indent="0">
              <a:buNone/>
            </a:pPr>
            <a:r>
              <a:rPr lang="en-US" sz="2000" dirty="0"/>
              <a:t>P: (713) 743-8997</a:t>
            </a:r>
          </a:p>
        </p:txBody>
      </p:sp>
    </p:spTree>
    <p:extLst>
      <p:ext uri="{BB962C8B-B14F-4D97-AF65-F5344CB8AC3E}">
        <p14:creationId xmlns:p14="http://schemas.microsoft.com/office/powerpoint/2010/main" val="1037954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20B35-B605-1DA0-7F54-1E0C305CB629}"/>
              </a:ext>
            </a:extLst>
          </p:cNvPr>
          <p:cNvSpPr>
            <a:spLocks noGrp="1"/>
          </p:cNvSpPr>
          <p:nvPr>
            <p:ph type="title"/>
          </p:nvPr>
        </p:nvSpPr>
        <p:spPr/>
        <p:txBody>
          <a:bodyPr anchor="ctr">
            <a:normAutofit/>
          </a:bodyPr>
          <a:lstStyle/>
          <a:p>
            <a:r>
              <a:rPr lang="en-US" dirty="0"/>
              <a:t>Department Resources </a:t>
            </a:r>
          </a:p>
        </p:txBody>
      </p:sp>
      <p:sp>
        <p:nvSpPr>
          <p:cNvPr id="6" name="Text Placeholder 5">
            <a:extLst>
              <a:ext uri="{FF2B5EF4-FFF2-40B4-BE49-F238E27FC236}">
                <a16:creationId xmlns:a16="http://schemas.microsoft.com/office/drawing/2014/main" id="{F7FBF13B-FBA1-FD8E-F753-7B7EC03ADF01}"/>
              </a:ext>
            </a:extLst>
          </p:cNvPr>
          <p:cNvSpPr>
            <a:spLocks noGrp="1"/>
          </p:cNvSpPr>
          <p:nvPr>
            <p:ph type="body" idx="1"/>
          </p:nvPr>
        </p:nvSpPr>
        <p:spPr>
          <a:xfrm>
            <a:off x="6121401" y="3017044"/>
            <a:ext cx="5157787" cy="823912"/>
          </a:xfrm>
        </p:spPr>
        <p:txBody>
          <a:bodyPr/>
          <a:lstStyle/>
          <a:p>
            <a:r>
              <a:rPr lang="en-US" dirty="0"/>
              <a:t>Facilities</a:t>
            </a:r>
          </a:p>
        </p:txBody>
      </p:sp>
      <p:pic>
        <p:nvPicPr>
          <p:cNvPr id="5" name="Content Placeholder 4" descr="A picture containing text, building, floor&#10;&#10;Description automatically generated">
            <a:extLst>
              <a:ext uri="{FF2B5EF4-FFF2-40B4-BE49-F238E27FC236}">
                <a16:creationId xmlns:a16="http://schemas.microsoft.com/office/drawing/2014/main" id="{4B674EAB-7606-C0CA-4F0D-99F2F4F34B7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tretch/>
        </p:blipFill>
        <p:spPr>
          <a:xfrm>
            <a:off x="360473" y="1840020"/>
            <a:ext cx="5444710" cy="2722355"/>
          </a:xfrm>
          <a:noFill/>
        </p:spPr>
      </p:pic>
      <p:sp>
        <p:nvSpPr>
          <p:cNvPr id="7" name="Text Placeholder 6">
            <a:extLst>
              <a:ext uri="{FF2B5EF4-FFF2-40B4-BE49-F238E27FC236}">
                <a16:creationId xmlns:a16="http://schemas.microsoft.com/office/drawing/2014/main" id="{102CFFEF-E339-B0AD-DC85-2CD177111C76}"/>
              </a:ext>
            </a:extLst>
          </p:cNvPr>
          <p:cNvSpPr>
            <a:spLocks noGrp="1"/>
          </p:cNvSpPr>
          <p:nvPr>
            <p:ph type="body" sz="quarter" idx="3"/>
          </p:nvPr>
        </p:nvSpPr>
        <p:spPr>
          <a:xfrm>
            <a:off x="6096000" y="1427341"/>
            <a:ext cx="5183188" cy="823912"/>
          </a:xfrm>
        </p:spPr>
        <p:txBody>
          <a:bodyPr/>
          <a:lstStyle/>
          <a:p>
            <a:r>
              <a:rPr lang="en-US" dirty="0"/>
              <a:t>IT and IT Support Requests</a:t>
            </a:r>
          </a:p>
        </p:txBody>
      </p:sp>
      <p:sp>
        <p:nvSpPr>
          <p:cNvPr id="3" name="Text Placeholder 2">
            <a:extLst>
              <a:ext uri="{FF2B5EF4-FFF2-40B4-BE49-F238E27FC236}">
                <a16:creationId xmlns:a16="http://schemas.microsoft.com/office/drawing/2014/main" id="{8B0BCB63-7B4C-4F6A-EA71-D6A9B675855E}"/>
              </a:ext>
            </a:extLst>
          </p:cNvPr>
          <p:cNvSpPr>
            <a:spLocks noGrp="1"/>
          </p:cNvSpPr>
          <p:nvPr>
            <p:ph sz="quarter" idx="4"/>
          </p:nvPr>
        </p:nvSpPr>
        <p:spPr>
          <a:xfrm>
            <a:off x="6096000" y="3870200"/>
            <a:ext cx="5183188" cy="2172749"/>
          </a:xfrm>
        </p:spPr>
        <p:txBody>
          <a:bodyPr>
            <a:normAutofit lnSpcReduction="10000"/>
          </a:bodyPr>
          <a:lstStyle/>
          <a:p>
            <a:r>
              <a:rPr lang="en-US" sz="2000" b="0" dirty="0">
                <a:solidFill>
                  <a:schemeClr val="tx1"/>
                </a:solidFill>
              </a:rPr>
              <a:t>Hours of Operation: 8 AM – 5 PM</a:t>
            </a:r>
          </a:p>
          <a:p>
            <a:r>
              <a:rPr lang="en-US" sz="2000" b="0" dirty="0">
                <a:solidFill>
                  <a:schemeClr val="tx1"/>
                </a:solidFill>
              </a:rPr>
              <a:t>Contact:</a:t>
            </a:r>
          </a:p>
          <a:p>
            <a:pPr marL="0" indent="0">
              <a:buNone/>
            </a:pPr>
            <a:r>
              <a:rPr lang="en-US" sz="2000" b="0" dirty="0">
                <a:solidFill>
                  <a:schemeClr val="tx1"/>
                </a:solidFill>
              </a:rPr>
              <a:t>	Areli Mbaye</a:t>
            </a:r>
          </a:p>
          <a:p>
            <a:pPr marL="0" indent="0">
              <a:buNone/>
            </a:pPr>
            <a:r>
              <a:rPr lang="en-US" sz="1800" b="0" i="1" dirty="0">
                <a:solidFill>
                  <a:schemeClr val="tx1"/>
                </a:solidFill>
              </a:rPr>
              <a:t>	College Business Administrator</a:t>
            </a:r>
          </a:p>
          <a:p>
            <a:pPr marL="0" indent="0">
              <a:buNone/>
            </a:pPr>
            <a:r>
              <a:rPr lang="en-US" sz="2000" b="0" dirty="0">
                <a:solidFill>
                  <a:schemeClr val="tx1"/>
                </a:solidFill>
              </a:rPr>
              <a:t>	</a:t>
            </a:r>
            <a:r>
              <a:rPr lang="en-US" sz="1600" b="0" dirty="0">
                <a:solidFill>
                  <a:schemeClr val="tx1"/>
                </a:solidFill>
              </a:rPr>
              <a:t>Email: </a:t>
            </a:r>
            <a:r>
              <a:rPr lang="en-US" sz="1600" b="0" dirty="0">
                <a:solidFill>
                  <a:schemeClr val="tx1"/>
                </a:solidFill>
                <a:hlinkClick r:id="rId3"/>
              </a:rPr>
              <a:t>aambaye@central.uh.edu</a:t>
            </a:r>
            <a:r>
              <a:rPr lang="en-US" sz="1600" b="0" dirty="0">
                <a:solidFill>
                  <a:schemeClr val="tx1"/>
                </a:solidFill>
              </a:rPr>
              <a:t> </a:t>
            </a:r>
          </a:p>
          <a:p>
            <a:pPr marL="457200" lvl="1" indent="0">
              <a:buNone/>
            </a:pPr>
            <a:r>
              <a:rPr lang="en-US" sz="1600" b="0" dirty="0">
                <a:solidFill>
                  <a:schemeClr val="tx1"/>
                </a:solidFill>
              </a:rPr>
              <a:t>	Phone: 713-743-9060</a:t>
            </a:r>
          </a:p>
        </p:txBody>
      </p:sp>
      <p:sp>
        <p:nvSpPr>
          <p:cNvPr id="9" name="Text Placeholder 2">
            <a:extLst>
              <a:ext uri="{FF2B5EF4-FFF2-40B4-BE49-F238E27FC236}">
                <a16:creationId xmlns:a16="http://schemas.microsoft.com/office/drawing/2014/main" id="{4775D302-EB1B-0C24-7BF8-2B164C043A99}"/>
              </a:ext>
            </a:extLst>
          </p:cNvPr>
          <p:cNvSpPr txBox="1">
            <a:spLocks/>
          </p:cNvSpPr>
          <p:nvPr/>
        </p:nvSpPr>
        <p:spPr>
          <a:xfrm>
            <a:off x="6070600" y="2465798"/>
            <a:ext cx="5183188" cy="8403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800" b="1" kern="1200" dirty="0" smtClean="0">
                <a:solidFill>
                  <a:srgbClr val="C00000"/>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smtClean="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smtClean="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0" dirty="0">
                <a:solidFill>
                  <a:schemeClr val="tx1"/>
                </a:solidFill>
              </a:rPr>
              <a:t>Contact:</a:t>
            </a:r>
            <a:endParaRPr lang="en-US" sz="2000" b="0" i="1" dirty="0">
              <a:solidFill>
                <a:schemeClr val="tx1"/>
              </a:solidFill>
            </a:endParaRPr>
          </a:p>
          <a:p>
            <a:pPr marL="0" indent="0">
              <a:buFont typeface="Arial" panose="020B0604020202020204" pitchFamily="34" charset="0"/>
              <a:buNone/>
            </a:pPr>
            <a:r>
              <a:rPr lang="en-US" sz="2000" b="0" dirty="0">
                <a:solidFill>
                  <a:schemeClr val="tx1"/>
                </a:solidFill>
              </a:rPr>
              <a:t>	Email: </a:t>
            </a:r>
            <a:r>
              <a:rPr lang="en-US" sz="2000" b="0" dirty="0">
                <a:solidFill>
                  <a:schemeClr val="tx1"/>
                </a:solidFill>
                <a:hlinkClick r:id="rId4"/>
              </a:rPr>
              <a:t>uhcom-it@UofH.uh.edu</a:t>
            </a:r>
            <a:r>
              <a:rPr lang="en-US" sz="2000" b="0" dirty="0">
                <a:solidFill>
                  <a:schemeClr val="tx1"/>
                </a:solidFill>
              </a:rPr>
              <a:t>	 </a:t>
            </a:r>
          </a:p>
          <a:p>
            <a:pPr marL="457200" lvl="1" indent="0">
              <a:buFont typeface="Arial" panose="020B0604020202020204" pitchFamily="34" charset="0"/>
              <a:buNone/>
            </a:pPr>
            <a:r>
              <a:rPr lang="en-US" sz="2000" dirty="0"/>
              <a:t>	</a:t>
            </a:r>
          </a:p>
        </p:txBody>
      </p:sp>
    </p:spTree>
    <p:extLst>
      <p:ext uri="{BB962C8B-B14F-4D97-AF65-F5344CB8AC3E}">
        <p14:creationId xmlns:p14="http://schemas.microsoft.com/office/powerpoint/2010/main" val="1770272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20B35-B605-1DA0-7F54-1E0C305CB629}"/>
              </a:ext>
            </a:extLst>
          </p:cNvPr>
          <p:cNvSpPr>
            <a:spLocks noGrp="1"/>
          </p:cNvSpPr>
          <p:nvPr>
            <p:ph type="title"/>
          </p:nvPr>
        </p:nvSpPr>
        <p:spPr>
          <a:xfrm>
            <a:off x="0" y="1"/>
            <a:ext cx="12192000" cy="693906"/>
          </a:xfrm>
        </p:spPr>
        <p:txBody>
          <a:bodyPr anchor="ctr">
            <a:normAutofit/>
          </a:bodyPr>
          <a:lstStyle/>
          <a:p>
            <a:r>
              <a:rPr lang="en-US" dirty="0"/>
              <a:t>Department Resources </a:t>
            </a:r>
          </a:p>
        </p:txBody>
      </p:sp>
      <p:pic>
        <p:nvPicPr>
          <p:cNvPr id="8" name="Picture 9" descr="Heart-shape graphic speech bubble">
            <a:extLst>
              <a:ext uri="{FF2B5EF4-FFF2-40B4-BE49-F238E27FC236}">
                <a16:creationId xmlns:a16="http://schemas.microsoft.com/office/drawing/2014/main" id="{3FCD8138-A4DF-C691-581E-58F7F614F047}"/>
              </a:ext>
            </a:extLst>
          </p:cNvPr>
          <p:cNvPicPr>
            <a:picLocks noGrp="1" noChangeAspect="1"/>
          </p:cNvPicPr>
          <p:nvPr>
            <p:ph sz="half" idx="2"/>
          </p:nvPr>
        </p:nvPicPr>
        <p:blipFill>
          <a:blip r:embed="rId2"/>
          <a:stretch>
            <a:fillRect/>
          </a:stretch>
        </p:blipFill>
        <p:spPr>
          <a:xfrm>
            <a:off x="6587331" y="1479550"/>
            <a:ext cx="4351338" cy="4351338"/>
          </a:xfrm>
        </p:spPr>
      </p:pic>
      <p:graphicFrame>
        <p:nvGraphicFramePr>
          <p:cNvPr id="5" name="Text Placeholder 2">
            <a:extLst>
              <a:ext uri="{FF2B5EF4-FFF2-40B4-BE49-F238E27FC236}">
                <a16:creationId xmlns:a16="http://schemas.microsoft.com/office/drawing/2014/main" id="{0CEABBBE-2945-5F02-B2C8-380DDCB638DE}"/>
              </a:ext>
            </a:extLst>
          </p:cNvPr>
          <p:cNvGraphicFramePr>
            <a:graphicFrameLocks noGrp="1"/>
          </p:cNvGraphicFramePr>
          <p:nvPr>
            <p:ph sz="half" idx="1"/>
            <p:extLst>
              <p:ext uri="{D42A27DB-BD31-4B8C-83A1-F6EECF244321}">
                <p14:modId xmlns:p14="http://schemas.microsoft.com/office/powerpoint/2010/main" val="1142676044"/>
              </p:ext>
            </p:extLst>
          </p:nvPr>
        </p:nvGraphicFramePr>
        <p:xfrm>
          <a:off x="838201" y="1479547"/>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9620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1A3CA-BDDA-5491-3B66-79A33DBFA854}"/>
              </a:ext>
            </a:extLst>
          </p:cNvPr>
          <p:cNvSpPr>
            <a:spLocks noGrp="1"/>
          </p:cNvSpPr>
          <p:nvPr>
            <p:ph type="title"/>
          </p:nvPr>
        </p:nvSpPr>
        <p:spPr/>
        <p:txBody>
          <a:bodyPr/>
          <a:lstStyle/>
          <a:p>
            <a:r>
              <a:rPr lang="en-US" dirty="0"/>
              <a:t>Department Resources </a:t>
            </a:r>
          </a:p>
        </p:txBody>
      </p:sp>
      <p:sp>
        <p:nvSpPr>
          <p:cNvPr id="3" name="Content Placeholder 2">
            <a:extLst>
              <a:ext uri="{FF2B5EF4-FFF2-40B4-BE49-F238E27FC236}">
                <a16:creationId xmlns:a16="http://schemas.microsoft.com/office/drawing/2014/main" id="{4163ED00-5C0F-CDCA-582E-4255FB10A0EF}"/>
              </a:ext>
            </a:extLst>
          </p:cNvPr>
          <p:cNvSpPr>
            <a:spLocks noGrp="1"/>
          </p:cNvSpPr>
          <p:nvPr>
            <p:ph sz="half" idx="1"/>
          </p:nvPr>
        </p:nvSpPr>
        <p:spPr>
          <a:xfrm>
            <a:off x="838200" y="943992"/>
            <a:ext cx="10500359" cy="1356360"/>
          </a:xfrm>
        </p:spPr>
        <p:txBody>
          <a:bodyPr>
            <a:normAutofit/>
          </a:bodyPr>
          <a:lstStyle/>
          <a:p>
            <a:pPr marL="0" indent="0">
              <a:buNone/>
            </a:pPr>
            <a:r>
              <a:rPr lang="en-US" sz="2400" dirty="0">
                <a:hlinkClick r:id="rId2"/>
              </a:rPr>
              <a:t>University Marketing and Communications – Email Signature Guidelines</a:t>
            </a:r>
            <a:endParaRPr lang="en-US" sz="2400" dirty="0"/>
          </a:p>
        </p:txBody>
      </p:sp>
      <p:sp>
        <p:nvSpPr>
          <p:cNvPr id="5" name="Rectangle 1">
            <a:extLst>
              <a:ext uri="{FF2B5EF4-FFF2-40B4-BE49-F238E27FC236}">
                <a16:creationId xmlns:a16="http://schemas.microsoft.com/office/drawing/2014/main" id="{5E902AE9-B500-B2CF-7571-669E7A526972}"/>
              </a:ext>
            </a:extLst>
          </p:cNvPr>
          <p:cNvSpPr>
            <a:spLocks noGrp="1" noChangeArrowheads="1"/>
          </p:cNvSpPr>
          <p:nvPr>
            <p:ph sz="half" idx="2"/>
          </p:nvPr>
        </p:nvSpPr>
        <p:spPr bwMode="auto">
          <a:xfrm>
            <a:off x="838200" y="1379917"/>
            <a:ext cx="4328159" cy="31777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26960" rIns="9144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111111"/>
                </a:solidFill>
                <a:effectLst/>
                <a:latin typeface="Source Sans Pro" panose="020B0503030403020204" pitchFamily="34" charset="0"/>
              </a:rPr>
              <a:t>Font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111111"/>
                </a:solidFill>
                <a:effectLst/>
                <a:latin typeface="Source Sans Pro" panose="020B0503030403020204" pitchFamily="34" charset="0"/>
              </a:rPr>
              <a:t>Trebuchet, 10 point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111111"/>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111111"/>
                </a:solidFill>
                <a:effectLst/>
                <a:latin typeface="Source Sans Pro" panose="020B0503030403020204" pitchFamily="34" charset="0"/>
              </a:rPr>
              <a:t>Color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111111"/>
                </a:solidFill>
                <a:effectLst/>
                <a:latin typeface="Source Sans Pro" panose="020B0503030403020204" pitchFamily="34" charset="0"/>
              </a:rPr>
              <a:t>Black type except the name of the University in red.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1" i="0" u="none" strike="noStrike" cap="none" normalizeH="0" baseline="0" dirty="0">
              <a:ln>
                <a:noFill/>
              </a:ln>
              <a:solidFill>
                <a:srgbClr val="111111"/>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111111"/>
                </a:solidFill>
                <a:effectLst/>
                <a:latin typeface="Source Sans Pro" panose="020B0503030403020204" pitchFamily="34" charset="0"/>
              </a:rPr>
              <a:t>Example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dirty="0">
                <a:ln>
                  <a:noFill/>
                </a:ln>
                <a:solidFill>
                  <a:srgbClr val="111111"/>
                </a:solidFill>
                <a:effectLst/>
                <a:latin typeface="Source Sans Pro" panose="020B0503030403020204" pitchFamily="34" charset="0"/>
              </a:rPr>
              <a:t>Jane Doe</a:t>
            </a:r>
            <a:br>
              <a:rPr kumimoji="0" lang="en-US" altLang="en-US" sz="1300" b="0" i="0" u="none" strike="noStrike" cap="none" normalizeH="0" baseline="0" dirty="0">
                <a:ln>
                  <a:noFill/>
                </a:ln>
                <a:solidFill>
                  <a:srgbClr val="111111"/>
                </a:solidFill>
                <a:effectLst/>
                <a:latin typeface="Source Sans Pro" panose="020B0503030403020204" pitchFamily="34" charset="0"/>
              </a:rPr>
            </a:br>
            <a:r>
              <a:rPr kumimoji="0" lang="en-US" altLang="en-US" sz="1300" b="0" i="0" u="none" strike="noStrike" cap="none" normalizeH="0" baseline="0" dirty="0">
                <a:ln>
                  <a:noFill/>
                </a:ln>
                <a:solidFill>
                  <a:srgbClr val="111111"/>
                </a:solidFill>
                <a:effectLst/>
                <a:latin typeface="Source Sans Pro" panose="020B0503030403020204" pitchFamily="34" charset="0"/>
              </a:rPr>
              <a:t>Department Manager</a:t>
            </a:r>
            <a:br>
              <a:rPr kumimoji="0" lang="en-US" altLang="en-US" sz="1300" b="0" i="0" u="none" strike="noStrike" cap="none" normalizeH="0" baseline="0" dirty="0">
                <a:ln>
                  <a:noFill/>
                </a:ln>
                <a:solidFill>
                  <a:srgbClr val="111111"/>
                </a:solidFill>
                <a:effectLst/>
                <a:latin typeface="Source Sans Pro" panose="020B0503030403020204" pitchFamily="34" charset="0"/>
              </a:rPr>
            </a:br>
            <a:r>
              <a:rPr kumimoji="0" lang="en-US" altLang="en-US" sz="1300" b="0" i="0" u="none" strike="noStrike" cap="none" normalizeH="0" baseline="0" dirty="0">
                <a:ln>
                  <a:noFill/>
                </a:ln>
                <a:solidFill>
                  <a:srgbClr val="111111"/>
                </a:solidFill>
                <a:effectLst/>
                <a:latin typeface="Source Sans Pro" panose="020B0503030403020204" pitchFamily="34" charset="0"/>
              </a:rPr>
              <a:t>Department Name</a:t>
            </a:r>
            <a:br>
              <a:rPr kumimoji="0" lang="en-US" altLang="en-US" sz="1300" b="0" i="0" u="none" strike="noStrike" cap="none" normalizeH="0" baseline="0" dirty="0">
                <a:ln>
                  <a:noFill/>
                </a:ln>
                <a:solidFill>
                  <a:srgbClr val="111111"/>
                </a:solidFill>
                <a:effectLst/>
                <a:latin typeface="Source Sans Pro" panose="020B0503030403020204" pitchFamily="34" charset="0"/>
              </a:rPr>
            </a:br>
            <a:r>
              <a:rPr kumimoji="0" lang="en-US" altLang="en-US" sz="1300" b="0" i="0" u="none" strike="noStrike" cap="none" normalizeH="0" baseline="0" dirty="0">
                <a:ln>
                  <a:noFill/>
                </a:ln>
                <a:solidFill>
                  <a:srgbClr val="C8102E"/>
                </a:solidFill>
                <a:effectLst/>
                <a:latin typeface="Source Sans Pro" panose="020B0503030403020204" pitchFamily="34" charset="0"/>
              </a:rPr>
              <a:t>University of Houston</a:t>
            </a:r>
            <a:br>
              <a:rPr kumimoji="0" lang="en-US" altLang="en-US" sz="1300" b="0" i="0" u="none" strike="noStrike" cap="none" normalizeH="0" baseline="0" dirty="0">
                <a:ln>
                  <a:noFill/>
                </a:ln>
                <a:solidFill>
                  <a:srgbClr val="111111"/>
                </a:solidFill>
                <a:effectLst/>
                <a:latin typeface="Source Sans Pro" panose="020B0503030403020204" pitchFamily="34" charset="0"/>
              </a:rPr>
            </a:br>
            <a:r>
              <a:rPr kumimoji="0" lang="en-US" altLang="en-US" sz="1300" b="0" i="0" u="none" strike="noStrike" cap="none" normalizeH="0" baseline="0" dirty="0">
                <a:ln>
                  <a:noFill/>
                </a:ln>
                <a:solidFill>
                  <a:srgbClr val="111111"/>
                </a:solidFill>
                <a:effectLst/>
                <a:latin typeface="Source Sans Pro" panose="020B0503030403020204" pitchFamily="34" charset="0"/>
              </a:rPr>
              <a:t>713-743-0000</a:t>
            </a:r>
            <a:br>
              <a:rPr kumimoji="0" lang="en-US" altLang="en-US" sz="1300" b="0" i="0" u="none" strike="noStrike" cap="none" normalizeH="0" baseline="0" dirty="0">
                <a:ln>
                  <a:noFill/>
                </a:ln>
                <a:solidFill>
                  <a:srgbClr val="111111"/>
                </a:solidFill>
                <a:effectLst/>
                <a:latin typeface="Source Sans Pro" panose="020B0503030403020204" pitchFamily="34" charset="0"/>
              </a:rPr>
            </a:br>
            <a:r>
              <a:rPr kumimoji="0" lang="en-US" altLang="en-US" sz="1300" b="0" i="0" u="none" strike="noStrike" cap="none" normalizeH="0" baseline="0" dirty="0">
                <a:ln>
                  <a:noFill/>
                </a:ln>
                <a:solidFill>
                  <a:srgbClr val="111111"/>
                </a:solidFill>
                <a:effectLst/>
                <a:latin typeface="Source Sans Pro" panose="020B0503030403020204" pitchFamily="34" charset="0"/>
              </a:rPr>
              <a:t>uh.edu</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1">
            <a:extLst>
              <a:ext uri="{FF2B5EF4-FFF2-40B4-BE49-F238E27FC236}">
                <a16:creationId xmlns:a16="http://schemas.microsoft.com/office/drawing/2014/main" id="{D03F71CD-66CE-B9D5-2FF6-C618CAADCF44}"/>
              </a:ext>
            </a:extLst>
          </p:cNvPr>
          <p:cNvSpPr txBox="1">
            <a:spLocks noChangeArrowheads="1"/>
          </p:cNvSpPr>
          <p:nvPr/>
        </p:nvSpPr>
        <p:spPr bwMode="auto">
          <a:xfrm>
            <a:off x="6484621" y="1303001"/>
            <a:ext cx="4328159" cy="490128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26960" rIns="91440" bIns="63480" numCol="1" rtlCol="0" anchor="ctr" anchorCtr="0" compatLnSpc="1">
            <a:prstTxWarp prst="textNoShape">
              <a:avLst/>
            </a:prstTxWarp>
            <a:spAutoFit/>
          </a:bodyPr>
          <a:lstStyle>
            <a:lvl1pPr marL="228600" indent="-228600" algn="l" defTabSz="914400" rtl="0" eaLnBrk="0" fontAlgn="base" latinLnBrk="0" hangingPunct="0">
              <a:lnSpc>
                <a:spcPct val="90000"/>
              </a:lnSpc>
              <a:spcBef>
                <a:spcPct val="0"/>
              </a:spcBef>
              <a:spcAft>
                <a:spcPct val="0"/>
              </a:spcAft>
              <a:buFont typeface="Arial" panose="020B0604020202020204" pitchFamily="34" charset="0"/>
              <a:buChar char="•"/>
              <a:defRPr lang="en-US" sz="2800" b="1" kern="1200" dirty="0" smtClean="0">
                <a:solidFill>
                  <a:schemeClr val="tx1"/>
                </a:solidFill>
                <a:latin typeface="Arial" panose="020B0604020202020204" pitchFamily="34" charset="0"/>
                <a:ea typeface="+mn-ea"/>
                <a:cs typeface="+mn-cs"/>
              </a:defRPr>
            </a:lvl1pPr>
            <a:lvl2pPr marL="685800" indent="-228600" algn="l" defTabSz="914400" rtl="0" eaLnBrk="0" fontAlgn="base" latinLnBrk="0" hangingPunct="0">
              <a:lnSpc>
                <a:spcPct val="90000"/>
              </a:lnSpc>
              <a:spcBef>
                <a:spcPct val="0"/>
              </a:spcBef>
              <a:spcAft>
                <a:spcPct val="0"/>
              </a:spcAft>
              <a:buFont typeface="Arial" panose="020B0604020202020204" pitchFamily="34" charset="0"/>
              <a:buChar char="•"/>
              <a:defRPr lang="en-US" sz="2400" kern="1200" dirty="0" smtClean="0">
                <a:solidFill>
                  <a:schemeClr val="tx1"/>
                </a:solidFill>
                <a:latin typeface="Arial" panose="020B0604020202020204" pitchFamily="34" charset="0"/>
                <a:ea typeface="+mn-ea"/>
                <a:cs typeface="+mn-cs"/>
              </a:defRPr>
            </a:lvl2pPr>
            <a:lvl3pPr marL="1143000" indent="-228600" algn="l" defTabSz="914400" rtl="0" eaLnBrk="0" fontAlgn="base" latinLnBrk="0" hangingPunct="0">
              <a:lnSpc>
                <a:spcPct val="90000"/>
              </a:lnSpc>
              <a:spcBef>
                <a:spcPct val="0"/>
              </a:spcBef>
              <a:spcAft>
                <a:spcPct val="0"/>
              </a:spcAft>
              <a:buFont typeface="Arial" panose="020B0604020202020204" pitchFamily="34" charset="0"/>
              <a:buChar char="•"/>
              <a:defRPr lang="en-US" sz="2000" kern="1200" dirty="0" smtClean="0">
                <a:solidFill>
                  <a:schemeClr val="tx1"/>
                </a:solidFill>
                <a:latin typeface="Arial" panose="020B0604020202020204" pitchFamily="34" charset="0"/>
                <a:ea typeface="+mn-ea"/>
                <a:cs typeface="+mn-cs"/>
              </a:defRPr>
            </a:lvl3pPr>
            <a:lvl4pPr marL="1600200" indent="-228600" algn="l" defTabSz="914400" rtl="0" eaLnBrk="0" fontAlgn="base" latinLnBrk="0" hangingPunct="0">
              <a:lnSpc>
                <a:spcPct val="90000"/>
              </a:lnSpc>
              <a:spcBef>
                <a:spcPct val="0"/>
              </a:spcBef>
              <a:spcAft>
                <a:spcPct val="0"/>
              </a:spcAft>
              <a:buFont typeface="Arial" panose="020B0604020202020204" pitchFamily="34" charset="0"/>
              <a:buChar char="•"/>
              <a:defRPr lang="en-US" sz="1800" kern="1200" dirty="0" smtClean="0">
                <a:solidFill>
                  <a:schemeClr val="tx1"/>
                </a:solidFill>
                <a:latin typeface="Arial" panose="020B0604020202020204" pitchFamily="34" charset="0"/>
                <a:ea typeface="+mn-ea"/>
                <a:cs typeface="+mn-cs"/>
              </a:defRPr>
            </a:lvl4pPr>
            <a:lvl5pPr marL="2057400" indent="-228600" algn="l" defTabSz="914400" rtl="0" eaLnBrk="0" fontAlgn="base" latinLnBrk="0" hangingPunct="0">
              <a:lnSpc>
                <a:spcPct val="90000"/>
              </a:lnSpc>
              <a:spcBef>
                <a:spcPct val="0"/>
              </a:spcBef>
              <a:spcAft>
                <a:spcPct val="0"/>
              </a:spcAft>
              <a:buFont typeface="Arial" panose="020B0604020202020204" pitchFamily="34" charset="0"/>
              <a:buChar char="•"/>
              <a:defRPr lang="en-US" sz="1800" kern="1200" dirty="0">
                <a:solidFill>
                  <a:schemeClr val="tx1"/>
                </a:solidFill>
                <a:latin typeface="Arial" panose="020B0604020202020204" pitchFamily="34" charset="0"/>
                <a:ea typeface="+mn-ea"/>
                <a:cs typeface="+mn-cs"/>
              </a:defRPr>
            </a:lvl5pPr>
            <a:lvl6pPr marL="25146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lnSpc>
                <a:spcPct val="90000"/>
              </a:lnSpc>
              <a:spcBef>
                <a:spcPct val="0"/>
              </a:spcBef>
              <a:spcAft>
                <a:spcPct val="0"/>
              </a:spcAft>
              <a:buFont typeface="Arial" panose="020B0604020202020204" pitchFamily="34" charset="0"/>
              <a:buChar char="•"/>
              <a:defRPr sz="1800" kern="1200">
                <a:solidFill>
                  <a:schemeClr val="tx1"/>
                </a:solidFill>
                <a:latin typeface="Arial" panose="020B0604020202020204" pitchFamily="34" charset="0"/>
                <a:ea typeface="+mn-ea"/>
                <a:cs typeface="+mn-cs"/>
              </a:defRPr>
            </a:lvl9pPr>
          </a:lstStyle>
          <a:p>
            <a:pPr marL="0" indent="0">
              <a:lnSpc>
                <a:spcPct val="100000"/>
              </a:lnSpc>
              <a:buFontTx/>
              <a:buNone/>
            </a:pPr>
            <a:r>
              <a:rPr lang="en-US" altLang="en-US" sz="1800" dirty="0">
                <a:solidFill>
                  <a:srgbClr val="111111"/>
                </a:solidFill>
                <a:latin typeface="Source Sans Pro" panose="020B0503030403020204" pitchFamily="34" charset="0"/>
              </a:rPr>
              <a:t>Confidentiality clause</a:t>
            </a:r>
          </a:p>
          <a:p>
            <a:pPr marL="0" indent="0">
              <a:lnSpc>
                <a:spcPct val="100000"/>
              </a:lnSpc>
              <a:buFontTx/>
              <a:buNone/>
            </a:pPr>
            <a:r>
              <a:rPr lang="en-US" altLang="en-US" sz="1800" dirty="0">
                <a:solidFill>
                  <a:srgbClr val="111111"/>
                </a:solidFill>
                <a:latin typeface="Source Sans Pro" panose="020B0503030403020204" pitchFamily="34" charset="0"/>
              </a:rPr>
              <a:t>If you work with confidential information, the confidentiality clause may be included at the bottom of the email signature.</a:t>
            </a:r>
          </a:p>
          <a:p>
            <a:pPr marL="0" indent="0">
              <a:lnSpc>
                <a:spcPct val="100000"/>
              </a:lnSpc>
              <a:buFontTx/>
              <a:buNone/>
            </a:pPr>
            <a:r>
              <a:rPr lang="en-US" altLang="en-US" sz="1800" dirty="0">
                <a:solidFill>
                  <a:srgbClr val="111111"/>
                </a:solidFill>
                <a:latin typeface="Source Sans Pro" panose="020B0503030403020204" pitchFamily="34" charset="0"/>
              </a:rPr>
              <a:t>Example</a:t>
            </a:r>
          </a:p>
          <a:p>
            <a:pPr marL="0" indent="0">
              <a:lnSpc>
                <a:spcPct val="100000"/>
              </a:lnSpc>
              <a:buFontTx/>
              <a:buNone/>
            </a:pPr>
            <a:endParaRPr lang="en-US" altLang="en-US" sz="1800" dirty="0">
              <a:solidFill>
                <a:srgbClr val="111111"/>
              </a:solidFill>
              <a:latin typeface="Source Sans Pro" panose="020B0503030403020204" pitchFamily="34" charset="0"/>
            </a:endParaRPr>
          </a:p>
          <a:p>
            <a:pPr marL="0" indent="0">
              <a:lnSpc>
                <a:spcPct val="100000"/>
              </a:lnSpc>
              <a:buFontTx/>
              <a:buNone/>
            </a:pPr>
            <a:r>
              <a:rPr lang="en-US" altLang="en-US" sz="1800" b="0" dirty="0">
                <a:solidFill>
                  <a:srgbClr val="111111"/>
                </a:solidFill>
                <a:latin typeface="Source Sans Pro" panose="020B0503030403020204" pitchFamily="34" charset="0"/>
              </a:rPr>
              <a:t>Confidentiality Notice: The information in this e-mail may be confidential and/or privileged. If you are not the intended recipient, any review, dissemination, or copying of this e-mail and its attachments, if any, or the information contained herein is prohibited. If you have received this e-mail in error, please immediately notify the sender by return e-mail and delete this e-mail from your computer.</a:t>
            </a:r>
            <a:endParaRPr lang="en-US" altLang="en-US" sz="1800" b="0" dirty="0"/>
          </a:p>
        </p:txBody>
      </p:sp>
    </p:spTree>
    <p:extLst>
      <p:ext uri="{BB962C8B-B14F-4D97-AF65-F5344CB8AC3E}">
        <p14:creationId xmlns:p14="http://schemas.microsoft.com/office/powerpoint/2010/main" val="767747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0B500-CC17-4A6B-AC6A-130694A18695}"/>
              </a:ext>
            </a:extLst>
          </p:cNvPr>
          <p:cNvSpPr>
            <a:spLocks noGrp="1"/>
          </p:cNvSpPr>
          <p:nvPr>
            <p:ph type="title"/>
          </p:nvPr>
        </p:nvSpPr>
        <p:spPr/>
        <p:txBody>
          <a:bodyPr>
            <a:normAutofit/>
          </a:bodyPr>
          <a:lstStyle/>
          <a:p>
            <a:r>
              <a:rPr lang="en-US" dirty="0"/>
              <a:t>Table of Contents</a:t>
            </a:r>
          </a:p>
        </p:txBody>
      </p:sp>
      <p:sp>
        <p:nvSpPr>
          <p:cNvPr id="3" name="Content Placeholder 2">
            <a:extLst>
              <a:ext uri="{FF2B5EF4-FFF2-40B4-BE49-F238E27FC236}">
                <a16:creationId xmlns:a16="http://schemas.microsoft.com/office/drawing/2014/main" id="{5403647F-DDAD-4CBC-AC29-A0EA3D6403F8}"/>
              </a:ext>
            </a:extLst>
          </p:cNvPr>
          <p:cNvSpPr>
            <a:spLocks noGrp="1"/>
          </p:cNvSpPr>
          <p:nvPr>
            <p:ph idx="1"/>
          </p:nvPr>
        </p:nvSpPr>
        <p:spPr/>
        <p:txBody>
          <a:bodyPr>
            <a:normAutofit lnSpcReduction="10000"/>
          </a:bodyPr>
          <a:lstStyle/>
          <a:p>
            <a:r>
              <a:rPr lang="en-US" sz="2000" dirty="0"/>
              <a:t>Overview </a:t>
            </a:r>
          </a:p>
          <a:p>
            <a:pPr lvl="1"/>
            <a:r>
              <a:rPr lang="en-US" sz="1800" dirty="0"/>
              <a:t>Mission &amp; Vision</a:t>
            </a:r>
          </a:p>
          <a:p>
            <a:pPr lvl="1"/>
            <a:r>
              <a:rPr lang="en-US" sz="1800" dirty="0"/>
              <a:t>Values</a:t>
            </a:r>
          </a:p>
          <a:p>
            <a:pPr lvl="1"/>
            <a:r>
              <a:rPr lang="en-US" sz="1800" dirty="0"/>
              <a:t>Departments and Offices </a:t>
            </a:r>
          </a:p>
          <a:p>
            <a:r>
              <a:rPr lang="en-US" sz="2000" dirty="0"/>
              <a:t>Department Expectations</a:t>
            </a:r>
          </a:p>
          <a:p>
            <a:pPr lvl="1"/>
            <a:r>
              <a:rPr lang="en-US" sz="1800" dirty="0"/>
              <a:t>Dress Code </a:t>
            </a:r>
          </a:p>
          <a:p>
            <a:pPr lvl="1"/>
            <a:r>
              <a:rPr lang="en-US" sz="1800" dirty="0"/>
              <a:t>Training </a:t>
            </a:r>
          </a:p>
          <a:p>
            <a:r>
              <a:rPr lang="en-US" sz="2000" dirty="0"/>
              <a:t>Parking </a:t>
            </a:r>
          </a:p>
          <a:p>
            <a:r>
              <a:rPr lang="en-US" sz="2000" dirty="0"/>
              <a:t>Cougar Card/Badge</a:t>
            </a:r>
          </a:p>
          <a:p>
            <a:r>
              <a:rPr lang="en-US" sz="2000" dirty="0"/>
              <a:t>AWA</a:t>
            </a:r>
          </a:p>
          <a:p>
            <a:r>
              <a:rPr lang="en-US" sz="2000" dirty="0"/>
              <a:t>Employee Grievance Process</a:t>
            </a:r>
          </a:p>
          <a:p>
            <a:r>
              <a:rPr lang="en-US" sz="2000" dirty="0"/>
              <a:t>Department Resources</a:t>
            </a:r>
          </a:p>
          <a:p>
            <a:pPr lvl="1"/>
            <a:r>
              <a:rPr lang="en-US" sz="1800" dirty="0"/>
              <a:t>HR</a:t>
            </a:r>
          </a:p>
          <a:p>
            <a:pPr lvl="1"/>
            <a:r>
              <a:rPr lang="en-US" sz="1800" dirty="0"/>
              <a:t>IT and Support Requests</a:t>
            </a:r>
          </a:p>
          <a:p>
            <a:pPr lvl="1"/>
            <a:r>
              <a:rPr lang="en-US" sz="1800" dirty="0"/>
              <a:t>Facilities and Operations </a:t>
            </a:r>
          </a:p>
          <a:p>
            <a:pPr lvl="1"/>
            <a:r>
              <a:rPr lang="en-US" sz="1800" dirty="0"/>
              <a:t>Marketing</a:t>
            </a:r>
          </a:p>
        </p:txBody>
      </p:sp>
    </p:spTree>
    <p:extLst>
      <p:ext uri="{BB962C8B-B14F-4D97-AF65-F5344CB8AC3E}">
        <p14:creationId xmlns:p14="http://schemas.microsoft.com/office/powerpoint/2010/main" val="452033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82673-EC31-4456-9D54-AC0E22E58E6A}"/>
              </a:ext>
            </a:extLst>
          </p:cNvPr>
          <p:cNvSpPr>
            <a:spLocks noGrp="1"/>
          </p:cNvSpPr>
          <p:nvPr>
            <p:ph type="title"/>
          </p:nvPr>
        </p:nvSpPr>
        <p:spPr/>
        <p:txBody>
          <a:bodyPr/>
          <a:lstStyle/>
          <a:p>
            <a:r>
              <a:rPr lang="en-US" dirty="0"/>
              <a:t>Tilman J. Fertitta Family College of Medicine Overview</a:t>
            </a:r>
          </a:p>
        </p:txBody>
      </p:sp>
      <p:sp>
        <p:nvSpPr>
          <p:cNvPr id="3" name="Content Placeholder 2">
            <a:extLst>
              <a:ext uri="{FF2B5EF4-FFF2-40B4-BE49-F238E27FC236}">
                <a16:creationId xmlns:a16="http://schemas.microsoft.com/office/drawing/2014/main" id="{ABDFCDE8-FBB3-45F6-BA6C-B6BE22DA96F1}"/>
              </a:ext>
            </a:extLst>
          </p:cNvPr>
          <p:cNvSpPr>
            <a:spLocks noGrp="1"/>
          </p:cNvSpPr>
          <p:nvPr>
            <p:ph sz="half" idx="1"/>
          </p:nvPr>
        </p:nvSpPr>
        <p:spPr>
          <a:xfrm>
            <a:off x="838201" y="1479547"/>
            <a:ext cx="10444992" cy="4351338"/>
          </a:xfrm>
        </p:spPr>
        <p:txBody>
          <a:bodyPr/>
          <a:lstStyle/>
          <a:p>
            <a:r>
              <a:rPr lang="en-US" dirty="0"/>
              <a:t>Mission</a:t>
            </a:r>
          </a:p>
          <a:p>
            <a:pPr marL="457200" lvl="1" indent="0">
              <a:buNone/>
            </a:pPr>
            <a:r>
              <a:rPr lang="en-US" dirty="0"/>
              <a:t>Tilman J. Fertitta Family College of Medicine is accountable to society for improving the overall health and health care of the population of Greater Houston, Texas and beyond.</a:t>
            </a:r>
          </a:p>
        </p:txBody>
      </p:sp>
    </p:spTree>
    <p:extLst>
      <p:ext uri="{BB962C8B-B14F-4D97-AF65-F5344CB8AC3E}">
        <p14:creationId xmlns:p14="http://schemas.microsoft.com/office/powerpoint/2010/main" val="2606548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5A2CB-016F-4CBB-A427-D5D8178CF849}"/>
              </a:ext>
            </a:extLst>
          </p:cNvPr>
          <p:cNvSpPr>
            <a:spLocks noGrp="1"/>
          </p:cNvSpPr>
          <p:nvPr>
            <p:ph type="title"/>
          </p:nvPr>
        </p:nvSpPr>
        <p:spPr>
          <a:xfrm>
            <a:off x="0" y="1"/>
            <a:ext cx="12192000" cy="693906"/>
          </a:xfrm>
        </p:spPr>
        <p:txBody>
          <a:bodyPr anchor="ctr">
            <a:normAutofit/>
          </a:bodyPr>
          <a:lstStyle/>
          <a:p>
            <a:r>
              <a:rPr lang="en-US" dirty="0"/>
              <a:t>Values</a:t>
            </a:r>
          </a:p>
        </p:txBody>
      </p:sp>
      <p:graphicFrame>
        <p:nvGraphicFramePr>
          <p:cNvPr id="7" name="Content Placeholder 3">
            <a:extLst>
              <a:ext uri="{FF2B5EF4-FFF2-40B4-BE49-F238E27FC236}">
                <a16:creationId xmlns:a16="http://schemas.microsoft.com/office/drawing/2014/main" id="{E47FAE01-849C-D7C6-39F1-42BBF22D84B3}"/>
              </a:ext>
            </a:extLst>
          </p:cNvPr>
          <p:cNvGraphicFramePr>
            <a:graphicFrameLocks noGrp="1"/>
          </p:cNvGraphicFramePr>
          <p:nvPr>
            <p:ph sz="half" idx="1"/>
            <p:extLst>
              <p:ext uri="{D42A27DB-BD31-4B8C-83A1-F6EECF244321}">
                <p14:modId xmlns:p14="http://schemas.microsoft.com/office/powerpoint/2010/main" val="3675485437"/>
              </p:ext>
            </p:extLst>
          </p:nvPr>
        </p:nvGraphicFramePr>
        <p:xfrm>
          <a:off x="838201" y="1479547"/>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1743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F8134-A680-1541-CD15-859B1BC3EB79}"/>
              </a:ext>
            </a:extLst>
          </p:cNvPr>
          <p:cNvSpPr>
            <a:spLocks noGrp="1"/>
          </p:cNvSpPr>
          <p:nvPr>
            <p:ph type="title"/>
          </p:nvPr>
        </p:nvSpPr>
        <p:spPr/>
        <p:txBody>
          <a:bodyPr/>
          <a:lstStyle/>
          <a:p>
            <a:r>
              <a:rPr lang="en-US" dirty="0"/>
              <a:t>Departments and Offices </a:t>
            </a:r>
          </a:p>
        </p:txBody>
      </p:sp>
      <p:graphicFrame>
        <p:nvGraphicFramePr>
          <p:cNvPr id="7" name="Content Placeholder 6">
            <a:extLst>
              <a:ext uri="{FF2B5EF4-FFF2-40B4-BE49-F238E27FC236}">
                <a16:creationId xmlns:a16="http://schemas.microsoft.com/office/drawing/2014/main" id="{720ADF6A-E977-D07D-05BD-A759C26180D4}"/>
              </a:ext>
            </a:extLst>
          </p:cNvPr>
          <p:cNvGraphicFramePr>
            <a:graphicFrameLocks noGrp="1"/>
          </p:cNvGraphicFramePr>
          <p:nvPr>
            <p:ph idx="1"/>
            <p:extLst>
              <p:ext uri="{D42A27DB-BD31-4B8C-83A1-F6EECF244321}">
                <p14:modId xmlns:p14="http://schemas.microsoft.com/office/powerpoint/2010/main" val="2147504583"/>
              </p:ext>
            </p:extLst>
          </p:nvPr>
        </p:nvGraphicFramePr>
        <p:xfrm>
          <a:off x="838200" y="922338"/>
          <a:ext cx="10515600" cy="5254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94419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F8134-A680-1541-CD15-859B1BC3EB79}"/>
              </a:ext>
            </a:extLst>
          </p:cNvPr>
          <p:cNvSpPr>
            <a:spLocks noGrp="1"/>
          </p:cNvSpPr>
          <p:nvPr>
            <p:ph type="title"/>
          </p:nvPr>
        </p:nvSpPr>
        <p:spPr/>
        <p:txBody>
          <a:bodyPr/>
          <a:lstStyle/>
          <a:p>
            <a:r>
              <a:rPr lang="en-US" dirty="0"/>
              <a:t>Departments and Offices </a:t>
            </a:r>
          </a:p>
        </p:txBody>
      </p:sp>
      <p:graphicFrame>
        <p:nvGraphicFramePr>
          <p:cNvPr id="7" name="Content Placeholder 6">
            <a:extLst>
              <a:ext uri="{FF2B5EF4-FFF2-40B4-BE49-F238E27FC236}">
                <a16:creationId xmlns:a16="http://schemas.microsoft.com/office/drawing/2014/main" id="{720ADF6A-E977-D07D-05BD-A759C26180D4}"/>
              </a:ext>
            </a:extLst>
          </p:cNvPr>
          <p:cNvGraphicFramePr>
            <a:graphicFrameLocks noGrp="1"/>
          </p:cNvGraphicFramePr>
          <p:nvPr>
            <p:ph idx="1"/>
            <p:extLst>
              <p:ext uri="{D42A27DB-BD31-4B8C-83A1-F6EECF244321}">
                <p14:modId xmlns:p14="http://schemas.microsoft.com/office/powerpoint/2010/main" val="3632420058"/>
              </p:ext>
            </p:extLst>
          </p:nvPr>
        </p:nvGraphicFramePr>
        <p:xfrm>
          <a:off x="838200" y="922338"/>
          <a:ext cx="10515600" cy="5254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9749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94021-D26D-90E1-6BEE-AADE9CE43EAA}"/>
              </a:ext>
            </a:extLst>
          </p:cNvPr>
          <p:cNvSpPr>
            <a:spLocks noGrp="1"/>
          </p:cNvSpPr>
          <p:nvPr>
            <p:ph type="title"/>
          </p:nvPr>
        </p:nvSpPr>
        <p:spPr/>
        <p:txBody>
          <a:bodyPr/>
          <a:lstStyle/>
          <a:p>
            <a:r>
              <a:rPr lang="en-US" dirty="0"/>
              <a:t>Department Expectations </a:t>
            </a:r>
          </a:p>
        </p:txBody>
      </p:sp>
      <p:sp>
        <p:nvSpPr>
          <p:cNvPr id="3" name="Content Placeholder 2">
            <a:extLst>
              <a:ext uri="{FF2B5EF4-FFF2-40B4-BE49-F238E27FC236}">
                <a16:creationId xmlns:a16="http://schemas.microsoft.com/office/drawing/2014/main" id="{EC26FF5C-D08D-07A2-8A68-3E8D3E868B6B}"/>
              </a:ext>
            </a:extLst>
          </p:cNvPr>
          <p:cNvSpPr>
            <a:spLocks noGrp="1"/>
          </p:cNvSpPr>
          <p:nvPr>
            <p:ph idx="1"/>
          </p:nvPr>
        </p:nvSpPr>
        <p:spPr/>
        <p:txBody>
          <a:bodyPr>
            <a:normAutofit lnSpcReduction="10000"/>
          </a:bodyPr>
          <a:lstStyle/>
          <a:p>
            <a:r>
              <a:rPr lang="en-US" dirty="0"/>
              <a:t>Tillman J. Fertitta Family College of Medicine faculty, staff and students are representatives of the College and University of Houston. </a:t>
            </a:r>
          </a:p>
          <a:p>
            <a:r>
              <a:rPr lang="en-US" dirty="0"/>
              <a:t>This is a professional school, and as such, it is expected that faculty, staff and students display an appropriate level of judgment with regard to personal hygiene, grooming and dress. </a:t>
            </a:r>
          </a:p>
          <a:p>
            <a:r>
              <a:rPr lang="en-US" dirty="0"/>
              <a:t>Faculty, staff and students must maintain an appearance that demonstrates respect and meets professional standards in all non-clinical and clinical activities.</a:t>
            </a:r>
          </a:p>
          <a:p>
            <a:r>
              <a:rPr lang="en-US" dirty="0"/>
              <a:t>Effective September 1, 2022, the College is adopting Business Casual Attire as our day-to-day standard dress code.</a:t>
            </a:r>
          </a:p>
          <a:p>
            <a:endParaRPr lang="en-US" dirty="0"/>
          </a:p>
        </p:txBody>
      </p:sp>
    </p:spTree>
    <p:extLst>
      <p:ext uri="{BB962C8B-B14F-4D97-AF65-F5344CB8AC3E}">
        <p14:creationId xmlns:p14="http://schemas.microsoft.com/office/powerpoint/2010/main" val="2186499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24C6-0668-5BE2-F3DA-25FD38302DC7}"/>
              </a:ext>
            </a:extLst>
          </p:cNvPr>
          <p:cNvSpPr>
            <a:spLocks noGrp="1"/>
          </p:cNvSpPr>
          <p:nvPr>
            <p:ph type="title"/>
          </p:nvPr>
        </p:nvSpPr>
        <p:spPr/>
        <p:txBody>
          <a:bodyPr anchor="ctr">
            <a:normAutofit/>
          </a:bodyPr>
          <a:lstStyle/>
          <a:p>
            <a:r>
              <a:rPr lang="en-US" dirty="0"/>
              <a:t>Department Expectations</a:t>
            </a:r>
          </a:p>
        </p:txBody>
      </p:sp>
      <p:sp>
        <p:nvSpPr>
          <p:cNvPr id="3" name="Content Placeholder 2">
            <a:extLst>
              <a:ext uri="{FF2B5EF4-FFF2-40B4-BE49-F238E27FC236}">
                <a16:creationId xmlns:a16="http://schemas.microsoft.com/office/drawing/2014/main" id="{5AB7A57A-8451-8430-1BF9-EA7D07325847}"/>
              </a:ext>
            </a:extLst>
          </p:cNvPr>
          <p:cNvSpPr>
            <a:spLocks noGrp="1"/>
          </p:cNvSpPr>
          <p:nvPr>
            <p:ph idx="1"/>
          </p:nvPr>
        </p:nvSpPr>
        <p:spPr/>
        <p:txBody>
          <a:bodyPr>
            <a:normAutofit fontScale="92500" lnSpcReduction="20000"/>
          </a:bodyPr>
          <a:lstStyle/>
          <a:p>
            <a:r>
              <a:rPr lang="en-US" dirty="0"/>
              <a:t>Dress Code</a:t>
            </a:r>
          </a:p>
          <a:p>
            <a:pPr lvl="1"/>
            <a:r>
              <a:rPr lang="en-US" dirty="0"/>
              <a:t>Business Casual </a:t>
            </a:r>
            <a:r>
              <a:rPr lang="en-US" sz="2200" dirty="0"/>
              <a:t>**Day to Day**</a:t>
            </a:r>
          </a:p>
          <a:p>
            <a:pPr lvl="2"/>
            <a:r>
              <a:rPr lang="en-US" dirty="0"/>
              <a:t>Examples:</a:t>
            </a:r>
          </a:p>
          <a:p>
            <a:pPr lvl="3"/>
            <a:r>
              <a:rPr lang="en-US" dirty="0"/>
              <a:t>Slacks with collared shirt</a:t>
            </a:r>
          </a:p>
          <a:p>
            <a:pPr lvl="3"/>
            <a:r>
              <a:rPr lang="en-US" dirty="0"/>
              <a:t>Slacks or skirt with blouse</a:t>
            </a:r>
          </a:p>
          <a:p>
            <a:pPr lvl="3"/>
            <a:r>
              <a:rPr lang="en-US" dirty="0"/>
              <a:t>Dress</a:t>
            </a:r>
          </a:p>
          <a:p>
            <a:pPr lvl="2"/>
            <a:r>
              <a:rPr lang="en-US" dirty="0"/>
              <a:t>Unacceptable attire includes but is not limited to:</a:t>
            </a:r>
          </a:p>
          <a:p>
            <a:pPr lvl="3"/>
            <a:r>
              <a:rPr lang="en-US" dirty="0"/>
              <a:t>Clothing that exposes the navel</a:t>
            </a:r>
          </a:p>
          <a:p>
            <a:pPr lvl="3"/>
            <a:r>
              <a:rPr lang="en-US" dirty="0"/>
              <a:t>Denim jeans</a:t>
            </a:r>
          </a:p>
          <a:p>
            <a:pPr lvl="3"/>
            <a:r>
              <a:rPr lang="en-US" dirty="0"/>
              <a:t>Mini-skirts</a:t>
            </a:r>
          </a:p>
          <a:p>
            <a:pPr lvl="3"/>
            <a:r>
              <a:rPr lang="en-US" dirty="0"/>
              <a:t>Halter, low-cut, cropped, or ill-fitting tops</a:t>
            </a:r>
          </a:p>
          <a:p>
            <a:pPr lvl="3"/>
            <a:r>
              <a:rPr lang="en-US" dirty="0"/>
              <a:t>Flip flops, slippers, house shoes</a:t>
            </a:r>
          </a:p>
          <a:p>
            <a:pPr lvl="3"/>
            <a:r>
              <a:rPr lang="en-US" dirty="0"/>
              <a:t>Shorts</a:t>
            </a:r>
          </a:p>
          <a:p>
            <a:pPr lvl="3"/>
            <a:r>
              <a:rPr lang="en-US" dirty="0"/>
              <a:t>Leggings, sweatpants, or other exercise attire</a:t>
            </a:r>
          </a:p>
          <a:p>
            <a:r>
              <a:rPr lang="en-US" dirty="0"/>
              <a:t>Note: Jeans and appropriate Business Casual tops are acceptable on Fridays and Cougar Red and UH branded attire is encouraged. Jeans may not have holes or rips, be ill fitting, or otherwise diminish the professionalism of the College.</a:t>
            </a:r>
          </a:p>
          <a:p>
            <a:pPr lvl="2"/>
            <a:endParaRPr lang="en-US" dirty="0"/>
          </a:p>
          <a:p>
            <a:pPr lvl="3"/>
            <a:endParaRPr lang="en-US" dirty="0"/>
          </a:p>
          <a:p>
            <a:pPr lvl="2"/>
            <a:endParaRPr lang="en-US" dirty="0"/>
          </a:p>
          <a:p>
            <a:pPr lvl="2"/>
            <a:endParaRPr lang="en-US" dirty="0"/>
          </a:p>
        </p:txBody>
      </p:sp>
    </p:spTree>
    <p:extLst>
      <p:ext uri="{BB962C8B-B14F-4D97-AF65-F5344CB8AC3E}">
        <p14:creationId xmlns:p14="http://schemas.microsoft.com/office/powerpoint/2010/main" val="3057175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24C6-0668-5BE2-F3DA-25FD38302DC7}"/>
              </a:ext>
            </a:extLst>
          </p:cNvPr>
          <p:cNvSpPr>
            <a:spLocks noGrp="1"/>
          </p:cNvSpPr>
          <p:nvPr>
            <p:ph type="title"/>
          </p:nvPr>
        </p:nvSpPr>
        <p:spPr/>
        <p:txBody>
          <a:bodyPr anchor="ctr">
            <a:normAutofit/>
          </a:bodyPr>
          <a:lstStyle/>
          <a:p>
            <a:r>
              <a:rPr lang="en-US" dirty="0"/>
              <a:t>Department Expectations</a:t>
            </a:r>
          </a:p>
        </p:txBody>
      </p:sp>
      <p:sp>
        <p:nvSpPr>
          <p:cNvPr id="3" name="Content Placeholder 2">
            <a:extLst>
              <a:ext uri="{FF2B5EF4-FFF2-40B4-BE49-F238E27FC236}">
                <a16:creationId xmlns:a16="http://schemas.microsoft.com/office/drawing/2014/main" id="{5AB7A57A-8451-8430-1BF9-EA7D07325847}"/>
              </a:ext>
            </a:extLst>
          </p:cNvPr>
          <p:cNvSpPr>
            <a:spLocks noGrp="1"/>
          </p:cNvSpPr>
          <p:nvPr>
            <p:ph idx="1"/>
          </p:nvPr>
        </p:nvSpPr>
        <p:spPr/>
        <p:txBody>
          <a:bodyPr>
            <a:normAutofit/>
          </a:bodyPr>
          <a:lstStyle/>
          <a:p>
            <a:r>
              <a:rPr lang="en-US" dirty="0"/>
              <a:t>Dress Code</a:t>
            </a:r>
          </a:p>
          <a:p>
            <a:pPr lvl="1"/>
            <a:r>
              <a:rPr lang="en-US" dirty="0"/>
              <a:t>Business Professional Attire </a:t>
            </a:r>
            <a:r>
              <a:rPr lang="en-US" sz="2200" dirty="0"/>
              <a:t>**As Appropriate**</a:t>
            </a:r>
          </a:p>
          <a:p>
            <a:pPr lvl="2"/>
            <a:r>
              <a:rPr lang="en-US" dirty="0"/>
              <a:t>Slacks with collared shirt and tie</a:t>
            </a:r>
          </a:p>
          <a:p>
            <a:pPr lvl="2"/>
            <a:r>
              <a:rPr lang="en-US" dirty="0"/>
              <a:t>Slacks or skirt with blouse</a:t>
            </a:r>
          </a:p>
          <a:p>
            <a:pPr lvl="2"/>
            <a:r>
              <a:rPr lang="en-US" dirty="0"/>
              <a:t>Dress</a:t>
            </a:r>
          </a:p>
          <a:p>
            <a:pPr lvl="2"/>
            <a:r>
              <a:rPr lang="en-US" dirty="0"/>
              <a:t>All clothing must fit so that inappropriate exposure does not occur during normal activities. </a:t>
            </a:r>
          </a:p>
          <a:p>
            <a:pPr lvl="2"/>
            <a:endParaRPr lang="en-US" dirty="0"/>
          </a:p>
          <a:p>
            <a:pPr lvl="2"/>
            <a:endParaRPr lang="en-US" dirty="0"/>
          </a:p>
        </p:txBody>
      </p:sp>
    </p:spTree>
    <p:extLst>
      <p:ext uri="{BB962C8B-B14F-4D97-AF65-F5344CB8AC3E}">
        <p14:creationId xmlns:p14="http://schemas.microsoft.com/office/powerpoint/2010/main" val="106531730"/>
      </p:ext>
    </p:extLst>
  </p:cSld>
  <p:clrMapOvr>
    <a:masterClrMapping/>
  </p:clrMapOvr>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000000"/>
      </a:dk2>
      <a:lt2>
        <a:srgbClr val="FFFFFF"/>
      </a:lt2>
      <a:accent1>
        <a:srgbClr val="C00000"/>
      </a:accent1>
      <a:accent2>
        <a:srgbClr val="F6BE00"/>
      </a:accent2>
      <a:accent3>
        <a:srgbClr val="00B388"/>
      </a:accent3>
      <a:accent4>
        <a:srgbClr val="960C22"/>
      </a:accent4>
      <a:accent5>
        <a:srgbClr val="005950"/>
      </a:accent5>
      <a:accent6>
        <a:srgbClr val="D89B00"/>
      </a:accent6>
      <a:hlink>
        <a:srgbClr val="00866C"/>
      </a:hlink>
      <a:folHlink>
        <a:srgbClr val="888B8D"/>
      </a:folHlink>
    </a:clrScheme>
    <a:fontScheme name="UH-MSFonts-Theme">
      <a:majorFont>
        <a:latin typeface="Trebuchet MS"/>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M PowerPoint Template-MS Fonts - Copy" id="{89B7D109-B97E-4760-AA5D-1A72890336E9}" vid="{DAC80976-643C-46EB-B6DC-A0B04DB7FE3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064F2BA4934D4DBD2F8840F1EA556F" ma:contentTypeVersion="17" ma:contentTypeDescription="Create a new document." ma:contentTypeScope="" ma:versionID="2bcedb9cb7d1d6ff96ac4ed36a0cfd31">
  <xsd:schema xmlns:xsd="http://www.w3.org/2001/XMLSchema" xmlns:xs="http://www.w3.org/2001/XMLSchema" xmlns:p="http://schemas.microsoft.com/office/2006/metadata/properties" xmlns:ns2="b14c1a92-a7ac-4283-a038-79cc121721a9" xmlns:ns3="4bd8def5-7db3-48a0-809a-c4ca04f0cf3f" targetNamespace="http://schemas.microsoft.com/office/2006/metadata/properties" ma:root="true" ma:fieldsID="d181f15107288d9da9876cbd8c005f94" ns2:_="" ns3:_="">
    <xsd:import namespace="b14c1a92-a7ac-4283-a038-79cc121721a9"/>
    <xsd:import namespace="4bd8def5-7db3-48a0-809a-c4ca04f0cf3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4c1a92-a7ac-4283-a038-79cc121721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d3ec5fc-e53c-44b8-a5cd-ce895a24db6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bd8def5-7db3-48a0-809a-c4ca04f0cf3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da9ebce-aa93-4abc-b70c-b4aa58ebeb50}" ma:internalName="TaxCatchAll" ma:showField="CatchAllData" ma:web="4bd8def5-7db3-48a0-809a-c4ca04f0cf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A0351D-E9E9-42F3-970A-022825949C3C}"/>
</file>

<file path=customXml/itemProps2.xml><?xml version="1.0" encoding="utf-8"?>
<ds:datastoreItem xmlns:ds="http://schemas.openxmlformats.org/officeDocument/2006/customXml" ds:itemID="{6AA572EC-9023-4CC6-8D3F-0AE886EC1991}"/>
</file>

<file path=docProps/app.xml><?xml version="1.0" encoding="utf-8"?>
<Properties xmlns="http://schemas.openxmlformats.org/officeDocument/2006/extended-properties" xmlns:vt="http://schemas.openxmlformats.org/officeDocument/2006/docPropsVTypes">
  <Template>COM PowerPoint Template-MS Fonts - Copy</Template>
  <TotalTime>1470</TotalTime>
  <Words>1245</Words>
  <Application>Microsoft Office PowerPoint</Application>
  <PresentationFormat>Widescreen</PresentationFormat>
  <Paragraphs>197</Paragraphs>
  <Slides>19</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Source Sans Pro</vt:lpstr>
      <vt:lpstr>Times New Roman</vt:lpstr>
      <vt:lpstr>Trebuchet MS</vt:lpstr>
      <vt:lpstr>Office Theme</vt:lpstr>
      <vt:lpstr>New Employee Orientation</vt:lpstr>
      <vt:lpstr>Table of Contents</vt:lpstr>
      <vt:lpstr>Tilman J. Fertitta Family College of Medicine Overview</vt:lpstr>
      <vt:lpstr>Values</vt:lpstr>
      <vt:lpstr>Departments and Offices </vt:lpstr>
      <vt:lpstr>Departments and Offices </vt:lpstr>
      <vt:lpstr>Department Expectations </vt:lpstr>
      <vt:lpstr>Department Expectations</vt:lpstr>
      <vt:lpstr>Department Expectations</vt:lpstr>
      <vt:lpstr>Training</vt:lpstr>
      <vt:lpstr>Training</vt:lpstr>
      <vt:lpstr>Parking </vt:lpstr>
      <vt:lpstr>Cougar Card/ Badge</vt:lpstr>
      <vt:lpstr>Alternative Work Arrangement - COM</vt:lpstr>
      <vt:lpstr>Employee Grievances</vt:lpstr>
      <vt:lpstr>Department Resources </vt:lpstr>
      <vt:lpstr>Department Resources </vt:lpstr>
      <vt:lpstr>Department Resources </vt:lpstr>
      <vt:lpstr>Department Resources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Nisnisan, Marie Jeanne M</dc:creator>
  <cp:lastModifiedBy>Levesque, Jacqueline E</cp:lastModifiedBy>
  <cp:revision>12</cp:revision>
  <dcterms:created xsi:type="dcterms:W3CDTF">2022-12-23T17:23:20Z</dcterms:created>
  <dcterms:modified xsi:type="dcterms:W3CDTF">2023-07-20T14:20:43Z</dcterms:modified>
</cp:coreProperties>
</file>